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webextensions/webextension1.xml" ContentType="application/vnd.ms-office.webextension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6" r:id="rId4"/>
    <p:sldId id="260" r:id="rId5"/>
    <p:sldId id="262" r:id="rId6"/>
    <p:sldId id="263" r:id="rId7"/>
    <p:sldId id="265" r:id="rId8"/>
    <p:sldId id="261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5EB8"/>
    <a:srgbClr val="FFB3B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B361EDD-ED3A-498D-A465-719DB2FA9704}" v="97" dt="2022-01-10T12:40:57.63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ttithyahu Owolabi" userId="1e7a3b57a5b11a92" providerId="LiveId" clId="{5B361EDD-ED3A-498D-A465-719DB2FA9704}"/>
    <pc:docChg chg="undo redo custSel addSld delSld modSld sldOrd">
      <pc:chgData name="Mattithyahu Owolabi" userId="1e7a3b57a5b11a92" providerId="LiveId" clId="{5B361EDD-ED3A-498D-A465-719DB2FA9704}" dt="2022-01-10T23:13:48.773" v="2499" actId="2696"/>
      <pc:docMkLst>
        <pc:docMk/>
      </pc:docMkLst>
      <pc:sldChg chg="addSp delSp modSp mod">
        <pc:chgData name="Mattithyahu Owolabi" userId="1e7a3b57a5b11a92" providerId="LiveId" clId="{5B361EDD-ED3A-498D-A465-719DB2FA9704}" dt="2022-01-10T12:23:18.370" v="1586" actId="20577"/>
        <pc:sldMkLst>
          <pc:docMk/>
          <pc:sldMk cId="3212882146" sldId="256"/>
        </pc:sldMkLst>
        <pc:spChg chg="mod">
          <ac:chgData name="Mattithyahu Owolabi" userId="1e7a3b57a5b11a92" providerId="LiveId" clId="{5B361EDD-ED3A-498D-A465-719DB2FA9704}" dt="2022-01-05T22:47:49.611" v="667" actId="2711"/>
          <ac:spMkLst>
            <pc:docMk/>
            <pc:sldMk cId="3212882146" sldId="256"/>
            <ac:spMk id="2" creationId="{A57D0AFC-D180-4084-9F76-DD8853ACB5BC}"/>
          </ac:spMkLst>
        </pc:spChg>
        <pc:spChg chg="mod">
          <ac:chgData name="Mattithyahu Owolabi" userId="1e7a3b57a5b11a92" providerId="LiveId" clId="{5B361EDD-ED3A-498D-A465-719DB2FA9704}" dt="2022-01-10T12:23:18.370" v="1586" actId="20577"/>
          <ac:spMkLst>
            <pc:docMk/>
            <pc:sldMk cId="3212882146" sldId="256"/>
            <ac:spMk id="3" creationId="{5D912B0F-E116-4149-8DA5-C40BB80D94CD}"/>
          </ac:spMkLst>
        </pc:spChg>
        <pc:spChg chg="add del">
          <ac:chgData name="Mattithyahu Owolabi" userId="1e7a3b57a5b11a92" providerId="LiveId" clId="{5B361EDD-ED3A-498D-A465-719DB2FA9704}" dt="2021-12-31T17:52:46.720" v="86" actId="478"/>
          <ac:spMkLst>
            <pc:docMk/>
            <pc:sldMk cId="3212882146" sldId="256"/>
            <ac:spMk id="4" creationId="{A4CECB9A-F79C-4652-A683-8F9D1A380BB2}"/>
          </ac:spMkLst>
        </pc:spChg>
        <pc:spChg chg="add mod">
          <ac:chgData name="Mattithyahu Owolabi" userId="1e7a3b57a5b11a92" providerId="LiveId" clId="{5B361EDD-ED3A-498D-A465-719DB2FA9704}" dt="2021-12-31T20:33:26.756" v="478" actId="1076"/>
          <ac:spMkLst>
            <pc:docMk/>
            <pc:sldMk cId="3212882146" sldId="256"/>
            <ac:spMk id="5" creationId="{E77DB3F3-4ADF-446F-BEA4-0B3C4DED655A}"/>
          </ac:spMkLst>
        </pc:spChg>
        <pc:spChg chg="mod">
          <ac:chgData name="Mattithyahu Owolabi" userId="1e7a3b57a5b11a92" providerId="LiveId" clId="{5B361EDD-ED3A-498D-A465-719DB2FA9704}" dt="2021-12-31T19:08:04.143" v="137" actId="207"/>
          <ac:spMkLst>
            <pc:docMk/>
            <pc:sldMk cId="3212882146" sldId="256"/>
            <ac:spMk id="9" creationId="{0BCAD593-77A2-4147-9197-777C0DDC65D9}"/>
          </ac:spMkLst>
        </pc:spChg>
      </pc:sldChg>
      <pc:sldChg chg="addSp delSp modSp new mod setBg">
        <pc:chgData name="Mattithyahu Owolabi" userId="1e7a3b57a5b11a92" providerId="LiveId" clId="{5B361EDD-ED3A-498D-A465-719DB2FA9704}" dt="2022-01-10T21:36:22.667" v="2470" actId="20577"/>
        <pc:sldMkLst>
          <pc:docMk/>
          <pc:sldMk cId="2355489792" sldId="257"/>
        </pc:sldMkLst>
        <pc:spChg chg="mod ord">
          <ac:chgData name="Mattithyahu Owolabi" userId="1e7a3b57a5b11a92" providerId="LiveId" clId="{5B361EDD-ED3A-498D-A465-719DB2FA9704}" dt="2022-01-01T23:11:30.539" v="533" actId="20577"/>
          <ac:spMkLst>
            <pc:docMk/>
            <pc:sldMk cId="2355489792" sldId="257"/>
            <ac:spMk id="2" creationId="{F39B27E3-3501-47FE-8435-6CC77560E39F}"/>
          </ac:spMkLst>
        </pc:spChg>
        <pc:spChg chg="mod">
          <ac:chgData name="Mattithyahu Owolabi" userId="1e7a3b57a5b11a92" providerId="LiveId" clId="{5B361EDD-ED3A-498D-A465-719DB2FA9704}" dt="2022-01-10T21:36:22.667" v="2470" actId="20577"/>
          <ac:spMkLst>
            <pc:docMk/>
            <pc:sldMk cId="2355489792" sldId="257"/>
            <ac:spMk id="3" creationId="{39AFA87E-C416-4A73-85B0-2133A124FBBC}"/>
          </ac:spMkLst>
        </pc:spChg>
        <pc:spChg chg="add mod">
          <ac:chgData name="Mattithyahu Owolabi" userId="1e7a3b57a5b11a92" providerId="LiveId" clId="{5B361EDD-ED3A-498D-A465-719DB2FA9704}" dt="2021-12-31T19:08:08.238" v="138" actId="207"/>
          <ac:spMkLst>
            <pc:docMk/>
            <pc:sldMk cId="2355489792" sldId="257"/>
            <ac:spMk id="4" creationId="{591359C0-F932-48E6-8827-CB154D464378}"/>
          </ac:spMkLst>
        </pc:spChg>
        <pc:spChg chg="add del">
          <ac:chgData name="Mattithyahu Owolabi" userId="1e7a3b57a5b11a92" providerId="LiveId" clId="{5B361EDD-ED3A-498D-A465-719DB2FA9704}" dt="2021-12-31T19:07:27.319" v="133" actId="26606"/>
          <ac:spMkLst>
            <pc:docMk/>
            <pc:sldMk cId="2355489792" sldId="257"/>
            <ac:spMk id="8" creationId="{4AF15C8E-093E-4823-A12A-001BAA62B969}"/>
          </ac:spMkLst>
        </pc:spChg>
        <pc:spChg chg="add del mod">
          <ac:chgData name="Mattithyahu Owolabi" userId="1e7a3b57a5b11a92" providerId="LiveId" clId="{5B361EDD-ED3A-498D-A465-719DB2FA9704}" dt="2022-01-08T21:07:17.077" v="807" actId="478"/>
          <ac:spMkLst>
            <pc:docMk/>
            <pc:sldMk cId="2355489792" sldId="257"/>
            <ac:spMk id="12" creationId="{424DBA79-F473-4021-A407-8997895F50D1}"/>
          </ac:spMkLst>
        </pc:spChg>
        <pc:spChg chg="add del">
          <ac:chgData name="Mattithyahu Owolabi" userId="1e7a3b57a5b11a92" providerId="LiveId" clId="{5B361EDD-ED3A-498D-A465-719DB2FA9704}" dt="2021-12-31T19:07:27.319" v="133" actId="26606"/>
          <ac:spMkLst>
            <pc:docMk/>
            <pc:sldMk cId="2355489792" sldId="257"/>
            <ac:spMk id="14" creationId="{8DC60494-71A0-4561-A012-BA2338D0DC05}"/>
          </ac:spMkLst>
        </pc:spChg>
        <pc:spChg chg="add">
          <ac:chgData name="Mattithyahu Owolabi" userId="1e7a3b57a5b11a92" providerId="LiveId" clId="{5B361EDD-ED3A-498D-A465-719DB2FA9704}" dt="2021-12-31T19:07:27.343" v="134" actId="26606"/>
          <ac:spMkLst>
            <pc:docMk/>
            <pc:sldMk cId="2355489792" sldId="257"/>
            <ac:spMk id="16" creationId="{C554CFA0-E502-4D3A-9FE7-F49553F4D2F6}"/>
          </ac:spMkLst>
        </pc:spChg>
        <pc:spChg chg="add">
          <ac:chgData name="Mattithyahu Owolabi" userId="1e7a3b57a5b11a92" providerId="LiveId" clId="{5B361EDD-ED3A-498D-A465-719DB2FA9704}" dt="2021-12-31T19:07:27.343" v="134" actId="26606"/>
          <ac:spMkLst>
            <pc:docMk/>
            <pc:sldMk cId="2355489792" sldId="257"/>
            <ac:spMk id="17" creationId="{0C8D7E30-B50A-4ADD-8244-B02C404B751B}"/>
          </ac:spMkLst>
        </pc:spChg>
        <pc:spChg chg="add del mod">
          <ac:chgData name="Mattithyahu Owolabi" userId="1e7a3b57a5b11a92" providerId="LiveId" clId="{5B361EDD-ED3A-498D-A465-719DB2FA9704}" dt="2021-12-31T19:27:35.433" v="256" actId="478"/>
          <ac:spMkLst>
            <pc:docMk/>
            <pc:sldMk cId="2355489792" sldId="257"/>
            <ac:spMk id="22" creationId="{F37FA9A0-5A6A-444D-8AF2-7D29CB83647A}"/>
          </ac:spMkLst>
        </pc:spChg>
        <pc:grpChg chg="add del">
          <ac:chgData name="Mattithyahu Owolabi" userId="1e7a3b57a5b11a92" providerId="LiveId" clId="{5B361EDD-ED3A-498D-A465-719DB2FA9704}" dt="2021-12-31T19:07:27.319" v="133" actId="26606"/>
          <ac:grpSpMkLst>
            <pc:docMk/>
            <pc:sldMk cId="2355489792" sldId="257"/>
            <ac:grpSpMk id="10" creationId="{DD60431E-798D-4248-A1D0-B87A35F899DA}"/>
          </ac:grpSpMkLst>
        </pc:grpChg>
        <pc:grpChg chg="add">
          <ac:chgData name="Mattithyahu Owolabi" userId="1e7a3b57a5b11a92" providerId="LiveId" clId="{5B361EDD-ED3A-498D-A465-719DB2FA9704}" dt="2021-12-31T19:07:27.343" v="134" actId="26606"/>
          <ac:grpSpMkLst>
            <pc:docMk/>
            <pc:sldMk cId="2355489792" sldId="257"/>
            <ac:grpSpMk id="18" creationId="{E7D6887E-0D0C-441D-AAF6-B1E7D1219574}"/>
          </ac:grpSpMkLst>
        </pc:grpChg>
        <pc:picChg chg="add del mod">
          <ac:chgData name="Mattithyahu Owolabi" userId="1e7a3b57a5b11a92" providerId="LiveId" clId="{5B361EDD-ED3A-498D-A465-719DB2FA9704}" dt="2022-01-08T21:06:10.767" v="791" actId="478"/>
          <ac:picMkLst>
            <pc:docMk/>
            <pc:sldMk cId="2355489792" sldId="257"/>
            <ac:picMk id="6" creationId="{B38CC790-4F54-4454-A574-0226DA9808B6}"/>
          </ac:picMkLst>
        </pc:picChg>
        <pc:picChg chg="add del mod">
          <ac:chgData name="Mattithyahu Owolabi" userId="1e7a3b57a5b11a92" providerId="LiveId" clId="{5B361EDD-ED3A-498D-A465-719DB2FA9704}" dt="2021-12-31T19:28:55.781" v="265" actId="478"/>
          <ac:picMkLst>
            <pc:docMk/>
            <pc:sldMk cId="2355489792" sldId="257"/>
            <ac:picMk id="6" creationId="{B49D37A0-A33E-47E0-B31B-719013AE7B1B}"/>
          </ac:picMkLst>
        </pc:picChg>
        <pc:picChg chg="add mod">
          <ac:chgData name="Mattithyahu Owolabi" userId="1e7a3b57a5b11a92" providerId="LiveId" clId="{5B361EDD-ED3A-498D-A465-719DB2FA9704}" dt="2022-01-09T14:39:45.061" v="1453" actId="1076"/>
          <ac:picMkLst>
            <pc:docMk/>
            <pc:sldMk cId="2355489792" sldId="257"/>
            <ac:picMk id="8" creationId="{5AF7349C-0B65-4488-8D48-53E1826255F2}"/>
          </ac:picMkLst>
        </pc:picChg>
        <pc:picChg chg="add del mod">
          <ac:chgData name="Mattithyahu Owolabi" userId="1e7a3b57a5b11a92" providerId="LiveId" clId="{5B361EDD-ED3A-498D-A465-719DB2FA9704}" dt="2022-01-08T21:06:46.307" v="799" actId="478"/>
          <ac:picMkLst>
            <pc:docMk/>
            <pc:sldMk cId="2355489792" sldId="257"/>
            <ac:picMk id="9" creationId="{C2607329-DC40-41B6-B0B3-AC08DE843557}"/>
          </ac:picMkLst>
        </pc:picChg>
        <pc:picChg chg="add del mod">
          <ac:chgData name="Mattithyahu Owolabi" userId="1e7a3b57a5b11a92" providerId="LiveId" clId="{5B361EDD-ED3A-498D-A465-719DB2FA9704}" dt="2022-01-09T14:38:20.972" v="1450" actId="478"/>
          <ac:picMkLst>
            <pc:docMk/>
            <pc:sldMk cId="2355489792" sldId="257"/>
            <ac:picMk id="11" creationId="{5F8C3B45-2F11-4329-B2CC-22656AC8819F}"/>
          </ac:picMkLst>
        </pc:picChg>
        <pc:picChg chg="add mod">
          <ac:chgData name="Mattithyahu Owolabi" userId="1e7a3b57a5b11a92" providerId="LiveId" clId="{5B361EDD-ED3A-498D-A465-719DB2FA9704}" dt="2021-12-31T19:15:08.413" v="178"/>
          <ac:picMkLst>
            <pc:docMk/>
            <pc:sldMk cId="2355489792" sldId="257"/>
            <ac:picMk id="20" creationId="{4C194D04-F19D-4639-B9C2-1671AE8BA64F}"/>
          </ac:picMkLst>
        </pc:picChg>
        <pc:picChg chg="add del mod">
          <ac:chgData name="Mattithyahu Owolabi" userId="1e7a3b57a5b11a92" providerId="LiveId" clId="{5B361EDD-ED3A-498D-A465-719DB2FA9704}" dt="2021-12-31T19:27:35.433" v="256" actId="478"/>
          <ac:picMkLst>
            <pc:docMk/>
            <pc:sldMk cId="2355489792" sldId="257"/>
            <ac:picMk id="21" creationId="{3E5A555F-CE7D-4F51-9D95-3854C0EE9F09}"/>
          </ac:picMkLst>
        </pc:picChg>
        <pc:picChg chg="add del mod">
          <ac:chgData name="Mattithyahu Owolabi" userId="1e7a3b57a5b11a92" providerId="LiveId" clId="{5B361EDD-ED3A-498D-A465-719DB2FA9704}" dt="2022-01-08T21:07:13.876" v="805" actId="478"/>
          <ac:picMkLst>
            <pc:docMk/>
            <pc:sldMk cId="2355489792" sldId="257"/>
            <ac:picMk id="24" creationId="{4B186A86-90CE-4BF4-B9D8-1E16DA733B15}"/>
          </ac:picMkLst>
        </pc:picChg>
        <pc:picChg chg="add mod">
          <ac:chgData name="Mattithyahu Owolabi" userId="1e7a3b57a5b11a92" providerId="LiveId" clId="{5B361EDD-ED3A-498D-A465-719DB2FA9704}" dt="2022-01-08T21:08:04.205" v="819" actId="1076"/>
          <ac:picMkLst>
            <pc:docMk/>
            <pc:sldMk cId="2355489792" sldId="257"/>
            <ac:picMk id="1026" creationId="{254F4D90-5992-4DEA-8DA1-5FC6CF204FEE}"/>
          </ac:picMkLst>
        </pc:picChg>
        <pc:picChg chg="add del mod">
          <ac:chgData name="Mattithyahu Owolabi" userId="1e7a3b57a5b11a92" providerId="LiveId" clId="{5B361EDD-ED3A-498D-A465-719DB2FA9704}" dt="2021-12-31T19:27:10.557" v="252" actId="478"/>
          <ac:picMkLst>
            <pc:docMk/>
            <pc:sldMk cId="2355489792" sldId="257"/>
            <ac:picMk id="1028" creationId="{C661A827-75FB-4B02-A172-0181306A82B9}"/>
          </ac:picMkLst>
        </pc:picChg>
      </pc:sldChg>
      <pc:sldChg chg="delSp modSp add del mod">
        <pc:chgData name="Mattithyahu Owolabi" userId="1e7a3b57a5b11a92" providerId="LiveId" clId="{5B361EDD-ED3A-498D-A465-719DB2FA9704}" dt="2022-01-09T14:32:36.584" v="1392" actId="2696"/>
        <pc:sldMkLst>
          <pc:docMk/>
          <pc:sldMk cId="4266869799" sldId="258"/>
        </pc:sldMkLst>
        <pc:spChg chg="mod">
          <ac:chgData name="Mattithyahu Owolabi" userId="1e7a3b57a5b11a92" providerId="LiveId" clId="{5B361EDD-ED3A-498D-A465-719DB2FA9704}" dt="2022-01-09T14:29:10.788" v="1341" actId="20577"/>
          <ac:spMkLst>
            <pc:docMk/>
            <pc:sldMk cId="4266869799" sldId="258"/>
            <ac:spMk id="2" creationId="{F39B27E3-3501-47FE-8435-6CC77560E39F}"/>
          </ac:spMkLst>
        </pc:spChg>
        <pc:spChg chg="mod">
          <ac:chgData name="Mattithyahu Owolabi" userId="1e7a3b57a5b11a92" providerId="LiveId" clId="{5B361EDD-ED3A-498D-A465-719DB2FA9704}" dt="2022-01-09T14:28:57.125" v="1331" actId="20577"/>
          <ac:spMkLst>
            <pc:docMk/>
            <pc:sldMk cId="4266869799" sldId="258"/>
            <ac:spMk id="3" creationId="{39AFA87E-C416-4A73-85B0-2133A124FBBC}"/>
          </ac:spMkLst>
        </pc:spChg>
        <pc:picChg chg="mod">
          <ac:chgData name="Mattithyahu Owolabi" userId="1e7a3b57a5b11a92" providerId="LiveId" clId="{5B361EDD-ED3A-498D-A465-719DB2FA9704}" dt="2022-01-09T14:29:22.184" v="1342" actId="1076"/>
          <ac:picMkLst>
            <pc:docMk/>
            <pc:sldMk cId="4266869799" sldId="258"/>
            <ac:picMk id="9" creationId="{C2607329-DC40-41B6-B0B3-AC08DE843557}"/>
          </ac:picMkLst>
        </pc:picChg>
        <pc:picChg chg="del">
          <ac:chgData name="Mattithyahu Owolabi" userId="1e7a3b57a5b11a92" providerId="LiveId" clId="{5B361EDD-ED3A-498D-A465-719DB2FA9704}" dt="2021-12-31T20:03:46.444" v="274" actId="478"/>
          <ac:picMkLst>
            <pc:docMk/>
            <pc:sldMk cId="4266869799" sldId="258"/>
            <ac:picMk id="24" creationId="{4B186A86-90CE-4BF4-B9D8-1E16DA733B15}"/>
          </ac:picMkLst>
        </pc:picChg>
        <pc:picChg chg="del">
          <ac:chgData name="Mattithyahu Owolabi" userId="1e7a3b57a5b11a92" providerId="LiveId" clId="{5B361EDD-ED3A-498D-A465-719DB2FA9704}" dt="2021-12-31T20:03:45.814" v="273" actId="478"/>
          <ac:picMkLst>
            <pc:docMk/>
            <pc:sldMk cId="4266869799" sldId="258"/>
            <ac:picMk id="1026" creationId="{254F4D90-5992-4DEA-8DA1-5FC6CF204FEE}"/>
          </ac:picMkLst>
        </pc:picChg>
      </pc:sldChg>
      <pc:sldChg chg="delSp modSp add del mod">
        <pc:chgData name="Mattithyahu Owolabi" userId="1e7a3b57a5b11a92" providerId="LiveId" clId="{5B361EDD-ED3A-498D-A465-719DB2FA9704}" dt="2022-01-09T13:02:20.768" v="1282" actId="2696"/>
        <pc:sldMkLst>
          <pc:docMk/>
          <pc:sldMk cId="631479964" sldId="259"/>
        </pc:sldMkLst>
        <pc:spChg chg="mod">
          <ac:chgData name="Mattithyahu Owolabi" userId="1e7a3b57a5b11a92" providerId="LiveId" clId="{5B361EDD-ED3A-498D-A465-719DB2FA9704}" dt="2022-01-09T12:02:40.926" v="1172" actId="20577"/>
          <ac:spMkLst>
            <pc:docMk/>
            <pc:sldMk cId="631479964" sldId="259"/>
            <ac:spMk id="2" creationId="{F39B27E3-3501-47FE-8435-6CC77560E39F}"/>
          </ac:spMkLst>
        </pc:spChg>
        <pc:spChg chg="mod">
          <ac:chgData name="Mattithyahu Owolabi" userId="1e7a3b57a5b11a92" providerId="LiveId" clId="{5B361EDD-ED3A-498D-A465-719DB2FA9704}" dt="2022-01-09T12:05:54.829" v="1176" actId="27636"/>
          <ac:spMkLst>
            <pc:docMk/>
            <pc:sldMk cId="631479964" sldId="259"/>
            <ac:spMk id="3" creationId="{39AFA87E-C416-4A73-85B0-2133A124FBBC}"/>
          </ac:spMkLst>
        </pc:spChg>
        <pc:picChg chg="del">
          <ac:chgData name="Mattithyahu Owolabi" userId="1e7a3b57a5b11a92" providerId="LiveId" clId="{5B361EDD-ED3A-498D-A465-719DB2FA9704}" dt="2022-01-09T12:02:51.198" v="1174" actId="478"/>
          <ac:picMkLst>
            <pc:docMk/>
            <pc:sldMk cId="631479964" sldId="259"/>
            <ac:picMk id="24" creationId="{4B186A86-90CE-4BF4-B9D8-1E16DA733B15}"/>
          </ac:picMkLst>
        </pc:picChg>
        <pc:picChg chg="del">
          <ac:chgData name="Mattithyahu Owolabi" userId="1e7a3b57a5b11a92" providerId="LiveId" clId="{5B361EDD-ED3A-498D-A465-719DB2FA9704}" dt="2022-01-09T12:02:50.663" v="1173" actId="478"/>
          <ac:picMkLst>
            <pc:docMk/>
            <pc:sldMk cId="631479964" sldId="259"/>
            <ac:picMk id="1026" creationId="{254F4D90-5992-4DEA-8DA1-5FC6CF204FEE}"/>
          </ac:picMkLst>
        </pc:picChg>
      </pc:sldChg>
      <pc:sldChg chg="addSp delSp modSp add mod">
        <pc:chgData name="Mattithyahu Owolabi" userId="1e7a3b57a5b11a92" providerId="LiveId" clId="{5B361EDD-ED3A-498D-A465-719DB2FA9704}" dt="2022-01-10T21:37:49.353" v="2498" actId="20577"/>
        <pc:sldMkLst>
          <pc:docMk/>
          <pc:sldMk cId="3204406770" sldId="260"/>
        </pc:sldMkLst>
        <pc:spChg chg="mod">
          <ac:chgData name="Mattithyahu Owolabi" userId="1e7a3b57a5b11a92" providerId="LiveId" clId="{5B361EDD-ED3A-498D-A465-719DB2FA9704}" dt="2022-01-09T11:06:17.441" v="862" actId="1076"/>
          <ac:spMkLst>
            <pc:docMk/>
            <pc:sldMk cId="3204406770" sldId="260"/>
            <ac:spMk id="2" creationId="{F39B27E3-3501-47FE-8435-6CC77560E39F}"/>
          </ac:spMkLst>
        </pc:spChg>
        <pc:spChg chg="mod">
          <ac:chgData name="Mattithyahu Owolabi" userId="1e7a3b57a5b11a92" providerId="LiveId" clId="{5B361EDD-ED3A-498D-A465-719DB2FA9704}" dt="2022-01-10T21:37:49.353" v="2498" actId="20577"/>
          <ac:spMkLst>
            <pc:docMk/>
            <pc:sldMk cId="3204406770" sldId="260"/>
            <ac:spMk id="3" creationId="{39AFA87E-C416-4A73-85B0-2133A124FBBC}"/>
          </ac:spMkLst>
        </pc:spChg>
        <pc:spChg chg="mod">
          <ac:chgData name="Mattithyahu Owolabi" userId="1e7a3b57a5b11a92" providerId="LiveId" clId="{5B361EDD-ED3A-498D-A465-719DB2FA9704}" dt="2022-01-09T11:54:21.026" v="1144" actId="207"/>
          <ac:spMkLst>
            <pc:docMk/>
            <pc:sldMk cId="3204406770" sldId="260"/>
            <ac:spMk id="4" creationId="{591359C0-F932-48E6-8827-CB154D464378}"/>
          </ac:spMkLst>
        </pc:spChg>
        <pc:spChg chg="add mod">
          <ac:chgData name="Mattithyahu Owolabi" userId="1e7a3b57a5b11a92" providerId="LiveId" clId="{5B361EDD-ED3A-498D-A465-719DB2FA9704}" dt="2022-01-09T11:48:30.341" v="1097" actId="207"/>
          <ac:spMkLst>
            <pc:docMk/>
            <pc:sldMk cId="3204406770" sldId="260"/>
            <ac:spMk id="5" creationId="{746F89AB-93AD-4BBA-B907-F526A50401A5}"/>
          </ac:spMkLst>
        </pc:spChg>
        <pc:spChg chg="add mod">
          <ac:chgData name="Mattithyahu Owolabi" userId="1e7a3b57a5b11a92" providerId="LiveId" clId="{5B361EDD-ED3A-498D-A465-719DB2FA9704}" dt="2022-01-09T11:51:03.864" v="1128" actId="14100"/>
          <ac:spMkLst>
            <pc:docMk/>
            <pc:sldMk cId="3204406770" sldId="260"/>
            <ac:spMk id="6" creationId="{5AC70506-52C4-4EA0-BC56-9689A30C06C0}"/>
          </ac:spMkLst>
        </pc:spChg>
        <pc:spChg chg="add del mod ord">
          <ac:chgData name="Mattithyahu Owolabi" userId="1e7a3b57a5b11a92" providerId="LiveId" clId="{5B361EDD-ED3A-498D-A465-719DB2FA9704}" dt="2022-01-09T14:40:49.572" v="1456" actId="478"/>
          <ac:spMkLst>
            <pc:docMk/>
            <pc:sldMk cId="3204406770" sldId="260"/>
            <ac:spMk id="11" creationId="{A1F98D94-D373-4F1C-8851-395AC013DC74}"/>
          </ac:spMkLst>
        </pc:spChg>
        <pc:spChg chg="add mod">
          <ac:chgData name="Mattithyahu Owolabi" userId="1e7a3b57a5b11a92" providerId="LiveId" clId="{5B361EDD-ED3A-498D-A465-719DB2FA9704}" dt="2022-01-09T11:47:02.704" v="1088" actId="207"/>
          <ac:spMkLst>
            <pc:docMk/>
            <pc:sldMk cId="3204406770" sldId="260"/>
            <ac:spMk id="15" creationId="{FD63D16F-B673-4674-83C9-FAD46D22F186}"/>
          </ac:spMkLst>
        </pc:spChg>
        <pc:spChg chg="add del mod">
          <ac:chgData name="Mattithyahu Owolabi" userId="1e7a3b57a5b11a92" providerId="LiveId" clId="{5B361EDD-ED3A-498D-A465-719DB2FA9704}" dt="2022-01-09T11:45:34.541" v="1075" actId="478"/>
          <ac:spMkLst>
            <pc:docMk/>
            <pc:sldMk cId="3204406770" sldId="260"/>
            <ac:spMk id="21" creationId="{F0FD0556-0B6E-474D-9A6F-E11E9AF8138F}"/>
          </ac:spMkLst>
        </pc:spChg>
        <pc:spChg chg="add mod ord">
          <ac:chgData name="Mattithyahu Owolabi" userId="1e7a3b57a5b11a92" providerId="LiveId" clId="{5B361EDD-ED3A-498D-A465-719DB2FA9704}" dt="2022-01-09T11:51:06.120" v="1129" actId="14100"/>
          <ac:spMkLst>
            <pc:docMk/>
            <pc:sldMk cId="3204406770" sldId="260"/>
            <ac:spMk id="22" creationId="{F6132757-12B2-4D41-80AF-FE5FDDEB26D6}"/>
          </ac:spMkLst>
        </pc:spChg>
        <pc:picChg chg="mod ord">
          <ac:chgData name="Mattithyahu Owolabi" userId="1e7a3b57a5b11a92" providerId="LiveId" clId="{5B361EDD-ED3A-498D-A465-719DB2FA9704}" dt="2022-01-09T11:51:29.247" v="1133" actId="166"/>
          <ac:picMkLst>
            <pc:docMk/>
            <pc:sldMk cId="3204406770" sldId="260"/>
            <ac:picMk id="9" creationId="{C2607329-DC40-41B6-B0B3-AC08DE843557}"/>
          </ac:picMkLst>
        </pc:picChg>
        <pc:picChg chg="add del mod">
          <ac:chgData name="Mattithyahu Owolabi" userId="1e7a3b57a5b11a92" providerId="LiveId" clId="{5B361EDD-ED3A-498D-A465-719DB2FA9704}" dt="2022-01-09T14:40:48.867" v="1455" actId="478"/>
          <ac:picMkLst>
            <pc:docMk/>
            <pc:sldMk cId="3204406770" sldId="260"/>
            <ac:picMk id="10" creationId="{31DDE826-FF2D-433C-BC38-F70B88029ACA}"/>
          </ac:picMkLst>
        </pc:picChg>
        <pc:picChg chg="del">
          <ac:chgData name="Mattithyahu Owolabi" userId="1e7a3b57a5b11a92" providerId="LiveId" clId="{5B361EDD-ED3A-498D-A465-719DB2FA9704}" dt="2022-01-09T11:41:58.663" v="1041" actId="478"/>
          <ac:picMkLst>
            <pc:docMk/>
            <pc:sldMk cId="3204406770" sldId="260"/>
            <ac:picMk id="24" creationId="{4B186A86-90CE-4BF4-B9D8-1E16DA733B15}"/>
          </ac:picMkLst>
        </pc:picChg>
        <pc:picChg chg="del">
          <ac:chgData name="Mattithyahu Owolabi" userId="1e7a3b57a5b11a92" providerId="LiveId" clId="{5B361EDD-ED3A-498D-A465-719DB2FA9704}" dt="2022-01-09T11:42:01.094" v="1042" actId="478"/>
          <ac:picMkLst>
            <pc:docMk/>
            <pc:sldMk cId="3204406770" sldId="260"/>
            <ac:picMk id="1026" creationId="{254F4D90-5992-4DEA-8DA1-5FC6CF204FEE}"/>
          </ac:picMkLst>
        </pc:picChg>
        <pc:picChg chg="add mod">
          <ac:chgData name="Mattithyahu Owolabi" userId="1e7a3b57a5b11a92" providerId="LiveId" clId="{5B361EDD-ED3A-498D-A465-719DB2FA9704}" dt="2022-01-09T14:41:17.136" v="1463" actId="14100"/>
          <ac:picMkLst>
            <pc:docMk/>
            <pc:sldMk cId="3204406770" sldId="260"/>
            <ac:picMk id="1026" creationId="{92D7E0D9-7CC3-4D12-9175-4EFDE491D5AF}"/>
          </ac:picMkLst>
        </pc:picChg>
        <pc:cxnChg chg="add del">
          <ac:chgData name="Mattithyahu Owolabi" userId="1e7a3b57a5b11a92" providerId="LiveId" clId="{5B361EDD-ED3A-498D-A465-719DB2FA9704}" dt="2022-01-09T11:51:26.562" v="1132" actId="478"/>
          <ac:cxnSpMkLst>
            <pc:docMk/>
            <pc:sldMk cId="3204406770" sldId="260"/>
            <ac:cxnSpMk id="8" creationId="{0FC81481-6CF1-4CA2-BC04-A965C207D417}"/>
          </ac:cxnSpMkLst>
        </pc:cxnChg>
      </pc:sldChg>
      <pc:sldChg chg="addSp delSp modSp add mod">
        <pc:chgData name="Mattithyahu Owolabi" userId="1e7a3b57a5b11a92" providerId="LiveId" clId="{5B361EDD-ED3A-498D-A465-719DB2FA9704}" dt="2022-01-10T12:37:50.087" v="2080" actId="20577"/>
        <pc:sldMkLst>
          <pc:docMk/>
          <pc:sldMk cId="4204828099" sldId="261"/>
        </pc:sldMkLst>
        <pc:spChg chg="mod">
          <ac:chgData name="Mattithyahu Owolabi" userId="1e7a3b57a5b11a92" providerId="LiveId" clId="{5B361EDD-ED3A-498D-A465-719DB2FA9704}" dt="2022-01-10T12:37:50.087" v="2080" actId="20577"/>
          <ac:spMkLst>
            <pc:docMk/>
            <pc:sldMk cId="4204828099" sldId="261"/>
            <ac:spMk id="2" creationId="{F39B27E3-3501-47FE-8435-6CC77560E39F}"/>
          </ac:spMkLst>
        </pc:spChg>
        <pc:spChg chg="mod">
          <ac:chgData name="Mattithyahu Owolabi" userId="1e7a3b57a5b11a92" providerId="LiveId" clId="{5B361EDD-ED3A-498D-A465-719DB2FA9704}" dt="2022-01-10T12:37:38.247" v="2071" actId="404"/>
          <ac:spMkLst>
            <pc:docMk/>
            <pc:sldMk cId="4204828099" sldId="261"/>
            <ac:spMk id="3" creationId="{39AFA87E-C416-4A73-85B0-2133A124FBBC}"/>
          </ac:spMkLst>
        </pc:spChg>
        <pc:picChg chg="add del mod">
          <ac:chgData name="Mattithyahu Owolabi" userId="1e7a3b57a5b11a92" providerId="LiveId" clId="{5B361EDD-ED3A-498D-A465-719DB2FA9704}" dt="2022-01-09T14:36:58.735" v="1423" actId="478"/>
          <ac:picMkLst>
            <pc:docMk/>
            <pc:sldMk cId="4204828099" sldId="261"/>
            <ac:picMk id="9" creationId="{C2607329-DC40-41B6-B0B3-AC08DE843557}"/>
          </ac:picMkLst>
        </pc:picChg>
      </pc:sldChg>
      <pc:sldChg chg="addSp delSp modSp add mod">
        <pc:chgData name="Mattithyahu Owolabi" userId="1e7a3b57a5b11a92" providerId="LiveId" clId="{5B361EDD-ED3A-498D-A465-719DB2FA9704}" dt="2022-01-09T13:02:56.362" v="1284" actId="14100"/>
        <pc:sldMkLst>
          <pc:docMk/>
          <pc:sldMk cId="3707035018" sldId="262"/>
        </pc:sldMkLst>
        <pc:spChg chg="mod">
          <ac:chgData name="Mattithyahu Owolabi" userId="1e7a3b57a5b11a92" providerId="LiveId" clId="{5B361EDD-ED3A-498D-A465-719DB2FA9704}" dt="2022-01-09T13:01:23.480" v="1264" actId="1076"/>
          <ac:spMkLst>
            <pc:docMk/>
            <pc:sldMk cId="3707035018" sldId="262"/>
            <ac:spMk id="2" creationId="{F39B27E3-3501-47FE-8435-6CC77560E39F}"/>
          </ac:spMkLst>
        </pc:spChg>
        <pc:spChg chg="mod">
          <ac:chgData name="Mattithyahu Owolabi" userId="1e7a3b57a5b11a92" providerId="LiveId" clId="{5B361EDD-ED3A-498D-A465-719DB2FA9704}" dt="2022-01-09T12:50:25.500" v="1190" actId="27636"/>
          <ac:spMkLst>
            <pc:docMk/>
            <pc:sldMk cId="3707035018" sldId="262"/>
            <ac:spMk id="3" creationId="{39AFA87E-C416-4A73-85B0-2133A124FBBC}"/>
          </ac:spMkLst>
        </pc:spChg>
        <pc:spChg chg="del mod">
          <ac:chgData name="Mattithyahu Owolabi" userId="1e7a3b57a5b11a92" providerId="LiveId" clId="{5B361EDD-ED3A-498D-A465-719DB2FA9704}" dt="2022-01-09T13:01:28.671" v="1265" actId="478"/>
          <ac:spMkLst>
            <pc:docMk/>
            <pc:sldMk cId="3707035018" sldId="262"/>
            <ac:spMk id="4" creationId="{591359C0-F932-48E6-8827-CB154D464378}"/>
          </ac:spMkLst>
        </pc:spChg>
        <pc:spChg chg="del">
          <ac:chgData name="Mattithyahu Owolabi" userId="1e7a3b57a5b11a92" providerId="LiveId" clId="{5B361EDD-ED3A-498D-A465-719DB2FA9704}" dt="2022-01-09T13:01:39.701" v="1271" actId="478"/>
          <ac:spMkLst>
            <pc:docMk/>
            <pc:sldMk cId="3707035018" sldId="262"/>
            <ac:spMk id="5" creationId="{746F89AB-93AD-4BBA-B907-F526A50401A5}"/>
          </ac:spMkLst>
        </pc:spChg>
        <pc:spChg chg="del">
          <ac:chgData name="Mattithyahu Owolabi" userId="1e7a3b57a5b11a92" providerId="LiveId" clId="{5B361EDD-ED3A-498D-A465-719DB2FA9704}" dt="2022-01-09T13:01:40.317" v="1272" actId="478"/>
          <ac:spMkLst>
            <pc:docMk/>
            <pc:sldMk cId="3707035018" sldId="262"/>
            <ac:spMk id="6" creationId="{5AC70506-52C4-4EA0-BC56-9689A30C06C0}"/>
          </ac:spMkLst>
        </pc:spChg>
        <pc:spChg chg="del">
          <ac:chgData name="Mattithyahu Owolabi" userId="1e7a3b57a5b11a92" providerId="LiveId" clId="{5B361EDD-ED3A-498D-A465-719DB2FA9704}" dt="2022-01-09T12:50:23.208" v="1188" actId="478"/>
          <ac:spMkLst>
            <pc:docMk/>
            <pc:sldMk cId="3707035018" sldId="262"/>
            <ac:spMk id="11" creationId="{A1F98D94-D373-4F1C-8851-395AC013DC74}"/>
          </ac:spMkLst>
        </pc:spChg>
        <pc:spChg chg="del">
          <ac:chgData name="Mattithyahu Owolabi" userId="1e7a3b57a5b11a92" providerId="LiveId" clId="{5B361EDD-ED3A-498D-A465-719DB2FA9704}" dt="2022-01-09T13:01:39.190" v="1270" actId="478"/>
          <ac:spMkLst>
            <pc:docMk/>
            <pc:sldMk cId="3707035018" sldId="262"/>
            <ac:spMk id="15" creationId="{FD63D16F-B673-4674-83C9-FAD46D22F186}"/>
          </ac:spMkLst>
        </pc:spChg>
        <pc:spChg chg="add del">
          <ac:chgData name="Mattithyahu Owolabi" userId="1e7a3b57a5b11a92" providerId="LiveId" clId="{5B361EDD-ED3A-498D-A465-719DB2FA9704}" dt="2022-01-09T12:59:41.607" v="1250" actId="478"/>
          <ac:spMkLst>
            <pc:docMk/>
            <pc:sldMk cId="3707035018" sldId="262"/>
            <ac:spMk id="21" creationId="{B82C30D9-99D8-4642-872B-90173EFB73F5}"/>
          </ac:spMkLst>
        </pc:spChg>
        <pc:spChg chg="del">
          <ac:chgData name="Mattithyahu Owolabi" userId="1e7a3b57a5b11a92" providerId="LiveId" clId="{5B361EDD-ED3A-498D-A465-719DB2FA9704}" dt="2022-01-09T13:01:38.688" v="1269" actId="478"/>
          <ac:spMkLst>
            <pc:docMk/>
            <pc:sldMk cId="3707035018" sldId="262"/>
            <ac:spMk id="22" creationId="{F6132757-12B2-4D41-80AF-FE5FDDEB26D6}"/>
          </ac:spMkLst>
        </pc:spChg>
        <pc:graphicFrameChg chg="add mod">
          <ac:chgData name="Mattithyahu Owolabi" userId="1e7a3b57a5b11a92" providerId="LiveId" clId="{5B361EDD-ED3A-498D-A465-719DB2FA9704}" dt="2022-01-09T13:02:56.362" v="1284" actId="14100"/>
          <ac:graphicFrameMkLst>
            <pc:docMk/>
            <pc:sldMk cId="3707035018" sldId="262"/>
            <ac:graphicFrameMk id="8" creationId="{EEED563D-69A6-4828-8450-CFBEC4A8959A}"/>
          </ac:graphicFrameMkLst>
        </pc:graphicFrameChg>
        <pc:picChg chg="del">
          <ac:chgData name="Mattithyahu Owolabi" userId="1e7a3b57a5b11a92" providerId="LiveId" clId="{5B361EDD-ED3A-498D-A465-719DB2FA9704}" dt="2022-01-09T13:01:36.660" v="1268" actId="478"/>
          <ac:picMkLst>
            <pc:docMk/>
            <pc:sldMk cId="3707035018" sldId="262"/>
            <ac:picMk id="9" creationId="{C2607329-DC40-41B6-B0B3-AC08DE843557}"/>
          </ac:picMkLst>
        </pc:picChg>
        <pc:picChg chg="del">
          <ac:chgData name="Mattithyahu Owolabi" userId="1e7a3b57a5b11a92" providerId="LiveId" clId="{5B361EDD-ED3A-498D-A465-719DB2FA9704}" dt="2022-01-09T12:50:21.163" v="1187" actId="478"/>
          <ac:picMkLst>
            <pc:docMk/>
            <pc:sldMk cId="3707035018" sldId="262"/>
            <ac:picMk id="10" creationId="{31DDE826-FF2D-433C-BC38-F70B88029ACA}"/>
          </ac:picMkLst>
        </pc:picChg>
        <pc:picChg chg="del">
          <ac:chgData name="Mattithyahu Owolabi" userId="1e7a3b57a5b11a92" providerId="LiveId" clId="{5B361EDD-ED3A-498D-A465-719DB2FA9704}" dt="2022-01-09T13:01:30.015" v="1266" actId="478"/>
          <ac:picMkLst>
            <pc:docMk/>
            <pc:sldMk cId="3707035018" sldId="262"/>
            <ac:picMk id="20" creationId="{4C194D04-F19D-4639-B9C2-1671AE8BA64F}"/>
          </ac:picMkLst>
        </pc:picChg>
      </pc:sldChg>
      <pc:sldChg chg="addSp delSp modSp add mod">
        <pc:chgData name="Mattithyahu Owolabi" userId="1e7a3b57a5b11a92" providerId="LiveId" clId="{5B361EDD-ED3A-498D-A465-719DB2FA9704}" dt="2022-01-09T14:36:05.514" v="1404" actId="1076"/>
        <pc:sldMkLst>
          <pc:docMk/>
          <pc:sldMk cId="771352116" sldId="263"/>
        </pc:sldMkLst>
        <pc:spChg chg="mod">
          <ac:chgData name="Mattithyahu Owolabi" userId="1e7a3b57a5b11a92" providerId="LiveId" clId="{5B361EDD-ED3A-498D-A465-719DB2FA9704}" dt="2022-01-09T14:22:21.896" v="1291" actId="115"/>
          <ac:spMkLst>
            <pc:docMk/>
            <pc:sldMk cId="771352116" sldId="263"/>
            <ac:spMk id="2" creationId="{F39B27E3-3501-47FE-8435-6CC77560E39F}"/>
          </ac:spMkLst>
        </pc:spChg>
        <pc:spChg chg="mod">
          <ac:chgData name="Mattithyahu Owolabi" userId="1e7a3b57a5b11a92" providerId="LiveId" clId="{5B361EDD-ED3A-498D-A465-719DB2FA9704}" dt="2022-01-09T14:30:44.927" v="1356" actId="14100"/>
          <ac:spMkLst>
            <pc:docMk/>
            <pc:sldMk cId="771352116" sldId="263"/>
            <ac:spMk id="5" creationId="{746F89AB-93AD-4BBA-B907-F526A50401A5}"/>
          </ac:spMkLst>
        </pc:spChg>
        <pc:spChg chg="mod">
          <ac:chgData name="Mattithyahu Owolabi" userId="1e7a3b57a5b11a92" providerId="LiveId" clId="{5B361EDD-ED3A-498D-A465-719DB2FA9704}" dt="2022-01-09T14:30:52.859" v="1359" actId="14100"/>
          <ac:spMkLst>
            <pc:docMk/>
            <pc:sldMk cId="771352116" sldId="263"/>
            <ac:spMk id="6" creationId="{5AC70506-52C4-4EA0-BC56-9689A30C06C0}"/>
          </ac:spMkLst>
        </pc:spChg>
        <pc:spChg chg="mod">
          <ac:chgData name="Mattithyahu Owolabi" userId="1e7a3b57a5b11a92" providerId="LiveId" clId="{5B361EDD-ED3A-498D-A465-719DB2FA9704}" dt="2022-01-09T14:30:46.979" v="1357" actId="14100"/>
          <ac:spMkLst>
            <pc:docMk/>
            <pc:sldMk cId="771352116" sldId="263"/>
            <ac:spMk id="15" creationId="{FD63D16F-B673-4674-83C9-FAD46D22F186}"/>
          </ac:spMkLst>
        </pc:spChg>
        <pc:spChg chg="mod">
          <ac:chgData name="Mattithyahu Owolabi" userId="1e7a3b57a5b11a92" providerId="LiveId" clId="{5B361EDD-ED3A-498D-A465-719DB2FA9704}" dt="2022-01-09T14:31:09.884" v="1363" actId="14100"/>
          <ac:spMkLst>
            <pc:docMk/>
            <pc:sldMk cId="771352116" sldId="263"/>
            <ac:spMk id="22" creationId="{F6132757-12B2-4D41-80AF-FE5FDDEB26D6}"/>
          </ac:spMkLst>
        </pc:spChg>
        <pc:graphicFrameChg chg="add del mod">
          <ac:chgData name="Mattithyahu Owolabi" userId="1e7a3b57a5b11a92" providerId="LiveId" clId="{5B361EDD-ED3A-498D-A465-719DB2FA9704}" dt="2022-01-09T12:56:22.422" v="1234" actId="478"/>
          <ac:graphicFrameMkLst>
            <pc:docMk/>
            <pc:sldMk cId="771352116" sldId="263"/>
            <ac:graphicFrameMk id="7" creationId="{15B87302-5E06-4A08-B028-267C9243DDD9}"/>
          </ac:graphicFrameMkLst>
        </pc:graphicFrameChg>
        <pc:picChg chg="mod ord">
          <ac:chgData name="Mattithyahu Owolabi" userId="1e7a3b57a5b11a92" providerId="LiveId" clId="{5B361EDD-ED3A-498D-A465-719DB2FA9704}" dt="2022-01-09T14:31:13.898" v="1364" actId="166"/>
          <ac:picMkLst>
            <pc:docMk/>
            <pc:sldMk cId="771352116" sldId="263"/>
            <ac:picMk id="9" creationId="{C2607329-DC40-41B6-B0B3-AC08DE843557}"/>
          </ac:picMkLst>
        </pc:picChg>
        <pc:picChg chg="add mod modCrop">
          <ac:chgData name="Mattithyahu Owolabi" userId="1e7a3b57a5b11a92" providerId="LiveId" clId="{5B361EDD-ED3A-498D-A465-719DB2FA9704}" dt="2022-01-09T14:36:05.514" v="1404" actId="1076"/>
          <ac:picMkLst>
            <pc:docMk/>
            <pc:sldMk cId="771352116" sldId="263"/>
            <ac:picMk id="10" creationId="{5A96FCED-FE7D-4B0C-95AE-83871AD1BECF}"/>
          </ac:picMkLst>
        </pc:picChg>
      </pc:sldChg>
      <pc:sldChg chg="addSp delSp modSp add del mod ord">
        <pc:chgData name="Mattithyahu Owolabi" userId="1e7a3b57a5b11a92" providerId="LiveId" clId="{5B361EDD-ED3A-498D-A465-719DB2FA9704}" dt="2022-01-10T23:13:48.773" v="2499" actId="2696"/>
        <pc:sldMkLst>
          <pc:docMk/>
          <pc:sldMk cId="2320765701" sldId="264"/>
        </pc:sldMkLst>
        <pc:spChg chg="del mod">
          <ac:chgData name="Mattithyahu Owolabi" userId="1e7a3b57a5b11a92" providerId="LiveId" clId="{5B361EDD-ED3A-498D-A465-719DB2FA9704}" dt="2022-01-09T14:26:40.890" v="1314" actId="478"/>
          <ac:spMkLst>
            <pc:docMk/>
            <pc:sldMk cId="2320765701" sldId="264"/>
            <ac:spMk id="2" creationId="{F39B27E3-3501-47FE-8435-6CC77560E39F}"/>
          </ac:spMkLst>
        </pc:spChg>
        <pc:spChg chg="del">
          <ac:chgData name="Mattithyahu Owolabi" userId="1e7a3b57a5b11a92" providerId="LiveId" clId="{5B361EDD-ED3A-498D-A465-719DB2FA9704}" dt="2022-01-09T14:26:37.257" v="1313" actId="478"/>
          <ac:spMkLst>
            <pc:docMk/>
            <pc:sldMk cId="2320765701" sldId="264"/>
            <ac:spMk id="4" creationId="{591359C0-F932-48E6-8827-CB154D464378}"/>
          </ac:spMkLst>
        </pc:spChg>
        <pc:spChg chg="del">
          <ac:chgData name="Mattithyahu Owolabi" userId="1e7a3b57a5b11a92" providerId="LiveId" clId="{5B361EDD-ED3A-498D-A465-719DB2FA9704}" dt="2022-01-09T14:26:52.856" v="1317" actId="478"/>
          <ac:spMkLst>
            <pc:docMk/>
            <pc:sldMk cId="2320765701" sldId="264"/>
            <ac:spMk id="5" creationId="{746F89AB-93AD-4BBA-B907-F526A50401A5}"/>
          </ac:spMkLst>
        </pc:spChg>
        <pc:spChg chg="del">
          <ac:chgData name="Mattithyahu Owolabi" userId="1e7a3b57a5b11a92" providerId="LiveId" clId="{5B361EDD-ED3A-498D-A465-719DB2FA9704}" dt="2022-01-09T14:26:52.856" v="1317" actId="478"/>
          <ac:spMkLst>
            <pc:docMk/>
            <pc:sldMk cId="2320765701" sldId="264"/>
            <ac:spMk id="6" creationId="{5AC70506-52C4-4EA0-BC56-9689A30C06C0}"/>
          </ac:spMkLst>
        </pc:spChg>
        <pc:spChg chg="add del mod">
          <ac:chgData name="Mattithyahu Owolabi" userId="1e7a3b57a5b11a92" providerId="LiveId" clId="{5B361EDD-ED3A-498D-A465-719DB2FA9704}" dt="2022-01-09T14:26:42.842" v="1315" actId="478"/>
          <ac:spMkLst>
            <pc:docMk/>
            <pc:sldMk cId="2320765701" sldId="264"/>
            <ac:spMk id="10" creationId="{EE2F5DBE-3366-4DBF-92A3-8B553457983D}"/>
          </ac:spMkLst>
        </pc:spChg>
        <pc:spChg chg="del">
          <ac:chgData name="Mattithyahu Owolabi" userId="1e7a3b57a5b11a92" providerId="LiveId" clId="{5B361EDD-ED3A-498D-A465-719DB2FA9704}" dt="2022-01-09T14:26:52.856" v="1317" actId="478"/>
          <ac:spMkLst>
            <pc:docMk/>
            <pc:sldMk cId="2320765701" sldId="264"/>
            <ac:spMk id="15" creationId="{FD63D16F-B673-4674-83C9-FAD46D22F186}"/>
          </ac:spMkLst>
        </pc:spChg>
        <pc:spChg chg="del">
          <ac:chgData name="Mattithyahu Owolabi" userId="1e7a3b57a5b11a92" providerId="LiveId" clId="{5B361EDD-ED3A-498D-A465-719DB2FA9704}" dt="2022-01-09T14:26:52.856" v="1317" actId="478"/>
          <ac:spMkLst>
            <pc:docMk/>
            <pc:sldMk cId="2320765701" sldId="264"/>
            <ac:spMk id="22" creationId="{F6132757-12B2-4D41-80AF-FE5FDDEB26D6}"/>
          </ac:spMkLst>
        </pc:spChg>
        <pc:graphicFrameChg chg="mod">
          <ac:chgData name="Mattithyahu Owolabi" userId="1e7a3b57a5b11a92" providerId="LiveId" clId="{5B361EDD-ED3A-498D-A465-719DB2FA9704}" dt="2022-01-09T14:27:24.814" v="1324" actId="14100"/>
          <ac:graphicFrameMkLst>
            <pc:docMk/>
            <pc:sldMk cId="2320765701" sldId="264"/>
            <ac:graphicFrameMk id="7" creationId="{15B87302-5E06-4A08-B028-267C9243DDD9}"/>
          </ac:graphicFrameMkLst>
        </pc:graphicFrameChg>
        <pc:picChg chg="del">
          <ac:chgData name="Mattithyahu Owolabi" userId="1e7a3b57a5b11a92" providerId="LiveId" clId="{5B361EDD-ED3A-498D-A465-719DB2FA9704}" dt="2022-01-09T14:26:52.856" v="1317" actId="478"/>
          <ac:picMkLst>
            <pc:docMk/>
            <pc:sldMk cId="2320765701" sldId="264"/>
            <ac:picMk id="9" creationId="{C2607329-DC40-41B6-B0B3-AC08DE843557}"/>
          </ac:picMkLst>
        </pc:picChg>
        <pc:picChg chg="del">
          <ac:chgData name="Mattithyahu Owolabi" userId="1e7a3b57a5b11a92" providerId="LiveId" clId="{5B361EDD-ED3A-498D-A465-719DB2FA9704}" dt="2022-01-09T14:26:45.231" v="1316" actId="478"/>
          <ac:picMkLst>
            <pc:docMk/>
            <pc:sldMk cId="2320765701" sldId="264"/>
            <ac:picMk id="20" creationId="{4C194D04-F19D-4639-B9C2-1671AE8BA64F}"/>
          </ac:picMkLst>
        </pc:picChg>
      </pc:sldChg>
      <pc:sldChg chg="addSp delSp modSp add mod">
        <pc:chgData name="Mattithyahu Owolabi" userId="1e7a3b57a5b11a92" providerId="LiveId" clId="{5B361EDD-ED3A-498D-A465-719DB2FA9704}" dt="2022-01-10T12:40:36.388" v="2330" actId="113"/>
        <pc:sldMkLst>
          <pc:docMk/>
          <pc:sldMk cId="1773406085" sldId="265"/>
        </pc:sldMkLst>
        <pc:spChg chg="mod">
          <ac:chgData name="Mattithyahu Owolabi" userId="1e7a3b57a5b11a92" providerId="LiveId" clId="{5B361EDD-ED3A-498D-A465-719DB2FA9704}" dt="2022-01-10T12:37:59.031" v="2095" actId="20577"/>
          <ac:spMkLst>
            <pc:docMk/>
            <pc:sldMk cId="1773406085" sldId="265"/>
            <ac:spMk id="2" creationId="{F39B27E3-3501-47FE-8435-6CC77560E39F}"/>
          </ac:spMkLst>
        </pc:spChg>
        <pc:spChg chg="mod">
          <ac:chgData name="Mattithyahu Owolabi" userId="1e7a3b57a5b11a92" providerId="LiveId" clId="{5B361EDD-ED3A-498D-A465-719DB2FA9704}" dt="2022-01-09T14:31:47.628" v="1367" actId="14100"/>
          <ac:spMkLst>
            <pc:docMk/>
            <pc:sldMk cId="1773406085" sldId="265"/>
            <ac:spMk id="5" creationId="{746F89AB-93AD-4BBA-B907-F526A50401A5}"/>
          </ac:spMkLst>
        </pc:spChg>
        <pc:spChg chg="del">
          <ac:chgData name="Mattithyahu Owolabi" userId="1e7a3b57a5b11a92" providerId="LiveId" clId="{5B361EDD-ED3A-498D-A465-719DB2FA9704}" dt="2022-01-09T14:31:52.679" v="1369" actId="478"/>
          <ac:spMkLst>
            <pc:docMk/>
            <pc:sldMk cId="1773406085" sldId="265"/>
            <ac:spMk id="6" creationId="{5AC70506-52C4-4EA0-BC56-9689A30C06C0}"/>
          </ac:spMkLst>
        </pc:spChg>
        <pc:spChg chg="mod">
          <ac:chgData name="Mattithyahu Owolabi" userId="1e7a3b57a5b11a92" providerId="LiveId" clId="{5B361EDD-ED3A-498D-A465-719DB2FA9704}" dt="2022-01-09T14:31:51.155" v="1368" actId="14100"/>
          <ac:spMkLst>
            <pc:docMk/>
            <pc:sldMk cId="1773406085" sldId="265"/>
            <ac:spMk id="15" creationId="{FD63D16F-B673-4674-83C9-FAD46D22F186}"/>
          </ac:spMkLst>
        </pc:spChg>
        <pc:spChg chg="add mod">
          <ac:chgData name="Mattithyahu Owolabi" userId="1e7a3b57a5b11a92" providerId="LiveId" clId="{5B361EDD-ED3A-498D-A465-719DB2FA9704}" dt="2022-01-10T12:40:36.388" v="2330" actId="113"/>
          <ac:spMkLst>
            <pc:docMk/>
            <pc:sldMk cId="1773406085" sldId="265"/>
            <ac:spMk id="21" creationId="{E24298A0-C5A9-4936-ADC8-4A5F043B9A0B}"/>
          </ac:spMkLst>
        </pc:spChg>
        <pc:spChg chg="del">
          <ac:chgData name="Mattithyahu Owolabi" userId="1e7a3b57a5b11a92" providerId="LiveId" clId="{5B361EDD-ED3A-498D-A465-719DB2FA9704}" dt="2022-01-09T14:31:54.723" v="1370" actId="478"/>
          <ac:spMkLst>
            <pc:docMk/>
            <pc:sldMk cId="1773406085" sldId="265"/>
            <ac:spMk id="22" creationId="{F6132757-12B2-4D41-80AF-FE5FDDEB26D6}"/>
          </ac:spMkLst>
        </pc:spChg>
        <pc:picChg chg="add mod">
          <ac:chgData name="Mattithyahu Owolabi" userId="1e7a3b57a5b11a92" providerId="LiveId" clId="{5B361EDD-ED3A-498D-A465-719DB2FA9704}" dt="2022-01-09T14:35:11.807" v="1403" actId="14100"/>
          <ac:picMkLst>
            <pc:docMk/>
            <pc:sldMk cId="1773406085" sldId="265"/>
            <ac:picMk id="8" creationId="{110EC6B2-BCD6-4310-B319-1FE46D7713A0}"/>
          </ac:picMkLst>
        </pc:picChg>
        <pc:picChg chg="ord">
          <ac:chgData name="Mattithyahu Owolabi" userId="1e7a3b57a5b11a92" providerId="LiveId" clId="{5B361EDD-ED3A-498D-A465-719DB2FA9704}" dt="2022-01-09T14:31:57.417" v="1371" actId="166"/>
          <ac:picMkLst>
            <pc:docMk/>
            <pc:sldMk cId="1773406085" sldId="265"/>
            <ac:picMk id="9" creationId="{C2607329-DC40-41B6-B0B3-AC08DE843557}"/>
          </ac:picMkLst>
        </pc:picChg>
        <pc:picChg chg="del">
          <ac:chgData name="Mattithyahu Owolabi" userId="1e7a3b57a5b11a92" providerId="LiveId" clId="{5B361EDD-ED3A-498D-A465-719DB2FA9704}" dt="2022-01-09T14:32:22.694" v="1390" actId="478"/>
          <ac:picMkLst>
            <pc:docMk/>
            <pc:sldMk cId="1773406085" sldId="265"/>
            <ac:picMk id="10" creationId="{5A96FCED-FE7D-4B0C-95AE-83871AD1BECF}"/>
          </ac:picMkLst>
        </pc:picChg>
      </pc:sldChg>
      <pc:sldChg chg="addSp delSp modSp add mod">
        <pc:chgData name="Mattithyahu Owolabi" userId="1e7a3b57a5b11a92" providerId="LiveId" clId="{5B361EDD-ED3A-498D-A465-719DB2FA9704}" dt="2022-01-10T21:37:19.889" v="2479" actId="20577"/>
        <pc:sldMkLst>
          <pc:docMk/>
          <pc:sldMk cId="1799453927" sldId="266"/>
        </pc:sldMkLst>
        <pc:spChg chg="mod">
          <ac:chgData name="Mattithyahu Owolabi" userId="1e7a3b57a5b11a92" providerId="LiveId" clId="{5B361EDD-ED3A-498D-A465-719DB2FA9704}" dt="2022-01-10T12:25:38.845" v="1615" actId="20577"/>
          <ac:spMkLst>
            <pc:docMk/>
            <pc:sldMk cId="1799453927" sldId="266"/>
            <ac:spMk id="2" creationId="{F39B27E3-3501-47FE-8435-6CC77560E39F}"/>
          </ac:spMkLst>
        </pc:spChg>
        <pc:spChg chg="mod">
          <ac:chgData name="Mattithyahu Owolabi" userId="1e7a3b57a5b11a92" providerId="LiveId" clId="{5B361EDD-ED3A-498D-A465-719DB2FA9704}" dt="2022-01-10T12:30:35.785" v="1676" actId="27636"/>
          <ac:spMkLst>
            <pc:docMk/>
            <pc:sldMk cId="1799453927" sldId="266"/>
            <ac:spMk id="3" creationId="{39AFA87E-C416-4A73-85B0-2133A124FBBC}"/>
          </ac:spMkLst>
        </pc:spChg>
        <pc:spChg chg="add del mod">
          <ac:chgData name="Mattithyahu Owolabi" userId="1e7a3b57a5b11a92" providerId="LiveId" clId="{5B361EDD-ED3A-498D-A465-719DB2FA9704}" dt="2022-01-10T12:27:44.970" v="1632" actId="478"/>
          <ac:spMkLst>
            <pc:docMk/>
            <pc:sldMk cId="1799453927" sldId="266"/>
            <ac:spMk id="7" creationId="{0066DA7A-E0BF-4765-9AEE-35373E49C44B}"/>
          </ac:spMkLst>
        </pc:spChg>
        <pc:spChg chg="add mod">
          <ac:chgData name="Mattithyahu Owolabi" userId="1e7a3b57a5b11a92" providerId="LiveId" clId="{5B361EDD-ED3A-498D-A465-719DB2FA9704}" dt="2022-01-10T21:37:19.889" v="2479" actId="20577"/>
          <ac:spMkLst>
            <pc:docMk/>
            <pc:sldMk cId="1799453927" sldId="266"/>
            <ac:spMk id="14" creationId="{92BFCE96-6130-4D3E-ACDC-1DFCFEE1BC49}"/>
          </ac:spMkLst>
        </pc:spChg>
        <pc:picChg chg="add del mod">
          <ac:chgData name="Mattithyahu Owolabi" userId="1e7a3b57a5b11a92" providerId="LiveId" clId="{5B361EDD-ED3A-498D-A465-719DB2FA9704}" dt="2022-01-10T12:27:44.970" v="1632" actId="478"/>
          <ac:picMkLst>
            <pc:docMk/>
            <pc:sldMk cId="1799453927" sldId="266"/>
            <ac:picMk id="6" creationId="{D20A2154-DC76-427A-B60B-7BF7ECEDDE94}"/>
          </ac:picMkLst>
        </pc:picChg>
        <pc:picChg chg="del">
          <ac:chgData name="Mattithyahu Owolabi" userId="1e7a3b57a5b11a92" providerId="LiveId" clId="{5B361EDD-ED3A-498D-A465-719DB2FA9704}" dt="2022-01-10T12:25:54.027" v="1627" actId="478"/>
          <ac:picMkLst>
            <pc:docMk/>
            <pc:sldMk cId="1799453927" sldId="266"/>
            <ac:picMk id="8" creationId="{5AF7349C-0B65-4488-8D48-53E1826255F2}"/>
          </ac:picMkLst>
        </pc:picChg>
        <pc:picChg chg="add mod">
          <ac:chgData name="Mattithyahu Owolabi" userId="1e7a3b57a5b11a92" providerId="LiveId" clId="{5B361EDD-ED3A-498D-A465-719DB2FA9704}" dt="2022-01-10T12:30:49.424" v="1679" actId="14100"/>
          <ac:picMkLst>
            <pc:docMk/>
            <pc:sldMk cId="1799453927" sldId="266"/>
            <ac:picMk id="10" creationId="{98AB93F4-E430-47A1-986A-63A616A99430}"/>
          </ac:picMkLst>
        </pc:picChg>
        <pc:picChg chg="add mod modCrop">
          <ac:chgData name="Mattithyahu Owolabi" userId="1e7a3b57a5b11a92" providerId="LiveId" clId="{5B361EDD-ED3A-498D-A465-719DB2FA9704}" dt="2022-01-10T12:33:48.787" v="1692" actId="1076"/>
          <ac:picMkLst>
            <pc:docMk/>
            <pc:sldMk cId="1799453927" sldId="266"/>
            <ac:picMk id="12" creationId="{95475B03-73A0-49A0-9B0B-087B24FCA6C5}"/>
          </ac:picMkLst>
        </pc:picChg>
        <pc:picChg chg="del">
          <ac:chgData name="Mattithyahu Owolabi" userId="1e7a3b57a5b11a92" providerId="LiveId" clId="{5B361EDD-ED3A-498D-A465-719DB2FA9704}" dt="2022-01-10T12:25:52.451" v="1626" actId="478"/>
          <ac:picMkLst>
            <pc:docMk/>
            <pc:sldMk cId="1799453927" sldId="266"/>
            <ac:picMk id="1026" creationId="{254F4D90-5992-4DEA-8DA1-5FC6CF204FEE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50666DC1-CD27-4874-9484-9D06C59FE4D0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77579F-F417-47C2-AC03-911CCED021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4552" y="447675"/>
            <a:ext cx="8397511" cy="2714625"/>
          </a:xfrm>
        </p:spPr>
        <p:txBody>
          <a:bodyPr anchor="b">
            <a:normAutofit/>
          </a:bodyPr>
          <a:lstStyle>
            <a:lvl1pPr algn="l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43E600-28DA-4780-9E00-2E12F74FF6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4552" y="3602037"/>
            <a:ext cx="8397511" cy="2460625"/>
          </a:xfrm>
        </p:spPr>
        <p:txBody>
          <a:bodyPr>
            <a:normAutofit/>
          </a:bodyPr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E6F1DC-ADFB-42C9-AB34-FCB38C8123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38219-6E45-4D12-B767-46F92D5844D4}" type="datetime1">
              <a:rPr lang="en-US" smtClean="0"/>
              <a:t>1/10/2022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799E6D-BBA8-4A15-94DA-DBE8A4FDE6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803C82-8719-4FAC-94BF-2A91335FB5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1538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68A33-CB96-4CB1-9941-753BD0824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43EB269-70DF-4510-A313-336226558E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1EA3CC-B2DC-4E87-826C-B885A7E628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430B8-6059-41E5-A5DC-C07A76F5859A}" type="datetime1">
              <a:rPr lang="en-US" smtClean="0"/>
              <a:t>1/10/2022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F37F52-A7C4-4E21-A12A-02546D4775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66031F-5A79-48A7-8EDC-DDD9A9E4B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95860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9188483-96C4-4E9C-AA6A-E70005461AEE}"/>
              </a:ext>
            </a:extLst>
          </p:cNvPr>
          <p:cNvSpPr/>
          <p:nvPr/>
        </p:nvSpPr>
        <p:spPr>
          <a:xfrm>
            <a:off x="9144000" y="0"/>
            <a:ext cx="3048000" cy="685466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0E4FCD54-7F0B-446E-9998-93E7BD7CE74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534222" y="365125"/>
            <a:ext cx="2238678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0766238-BBF1-4672-BC09-746C6967E5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84552" y="365125"/>
            <a:ext cx="8374062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8F32A5-B67B-45C1-B454-12E9FBE0C8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D0CB7-D16E-4358-B7F4-EA4A24554592}" type="datetime1">
              <a:rPr lang="en-US" smtClean="0"/>
              <a:t>1/10/2022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E91896-9441-4636-89D5-84E5932A1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28110" y="6356350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937DFE-7F48-4EB0-83BC-A93F342D26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80000"/>
                  </a:schemeClr>
                </a:solidFill>
              </a:defRPr>
            </a:lvl1pPr>
          </a:lstStyle>
          <a:p>
            <a:fld id="{1F646F3F-274D-499B-ABBE-824EB4ABDC3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29451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9CF16-986E-4D90-AA40-CDB46E233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6F14DA-A783-43BC-8F15-95408B89DE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8C48B6-C394-452A-94D9-D4802755D8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296A2-D8F0-4E17-BFD0-A6C902250D59}" type="datetime1">
              <a:rPr lang="en-US" smtClean="0"/>
              <a:t>1/10/2022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858A8A-3DD0-41C8-9F48-F4309FA19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06C92-7C02-4D34-B3E5-D549A7A36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7129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266F9FA-E6B8-4CFC-B3F1-0C075546EE33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16F270-B2AA-4935-885F-5924B1F63A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552" y="457200"/>
            <a:ext cx="10862898" cy="272415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22658E-3D87-4D5A-A602-847153CC48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4552" y="3695701"/>
            <a:ext cx="10862898" cy="2393950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AB1D84-A229-45B1-BD42-0DC0CE9F8D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08C9C-1ACB-4C84-A002-C7E0E45B937A}" type="datetime1">
              <a:rPr lang="en-US" smtClean="0"/>
              <a:t>1/10/2022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64EEF4-D461-49D7-8F24-8BFE2444B6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44055A-7488-4646-9E88-692036EA2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6912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0F1F74-ED26-4F8B-BF51-3533D8404E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552" y="365760"/>
            <a:ext cx="11264536" cy="168751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01D2D7-7F18-43E0-9B2E-3FCD83CC83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4552" y="2552699"/>
            <a:ext cx="5323703" cy="36242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CBBB66-EB7D-4F8C-9C78-1D1C888464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70162" y="2552699"/>
            <a:ext cx="5323703" cy="36242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A684E6-393D-4587-AA45-E6734FB47A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AF2A5-B297-4977-9E5B-4D3050E23689}" type="datetime1">
              <a:rPr lang="en-US" smtClean="0"/>
              <a:t>1/10/2022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1D8EE0-0333-4ABC-AE18-10DD5071CF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452369-A8F0-4709-8372-B420A67DB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5311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291592-4621-4D72-BC2D-F2C439F81B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552" y="365759"/>
            <a:ext cx="10870836" cy="16916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B823F5-0A90-4666-BE88-2BE0D0A616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4552" y="2436473"/>
            <a:ext cx="5332026" cy="823912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EC6A7C-6260-463D-B3FD-71A07ACD06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4552" y="3409051"/>
            <a:ext cx="5332026" cy="27806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F2AF8D-90ED-4512-9423-C91BF73A99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70162" y="2436473"/>
            <a:ext cx="5358285" cy="823912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ED838EA-E20D-4CC3-83C2-AFE0DE9F737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70162" y="3409051"/>
            <a:ext cx="5358285" cy="27806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3603F8A-08E1-4160-9B7E-E0CA4BF8EC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27434-4794-409A-9547-04789BA47588}" type="datetime1">
              <a:rPr lang="en-US" smtClean="0"/>
              <a:t>1/10/2022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18291AB-3C5C-4BE1-9E50-02F4893363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A596E64-CD6C-4CF7-8624-FA4AE9760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0940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562B3-06A0-4F2F-96EC-A062DAE2F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8FC0095-49F0-4A83-AE8C-9D13E15C2B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58635-357A-4E3D-B824-A5CEFDB8449C}" type="datetime1">
              <a:rPr lang="en-US" smtClean="0"/>
              <a:t>1/10/2022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824898-D4EA-497A-8FC8-43E0D0213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4821F6-2C08-450C-A18C-702D73842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902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3FFE119-5FCA-4D9C-9C07-1B81A0BF3B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6FF77-2719-4AD0-8740-0B90FF5D1EFB}" type="datetime1">
              <a:rPr lang="en-US" smtClean="0"/>
              <a:t>1/10/2022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2C5995-6284-4D7F-AB1C-CA8FE63A78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1E4B0D-9C21-48D0-9438-C47370681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1422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90AF76DA-8F95-47D9-9EB6-B1EC93437387}"/>
              </a:ext>
            </a:extLst>
          </p:cNvPr>
          <p:cNvGrpSpPr/>
          <p:nvPr/>
        </p:nvGrpSpPr>
        <p:grpSpPr>
          <a:xfrm>
            <a:off x="2" y="0"/>
            <a:ext cx="6095998" cy="6858002"/>
            <a:chOff x="1" y="4563942"/>
            <a:chExt cx="12192005" cy="2294060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31355B14-077B-4BA1-962D-6E97D93FFCCC}"/>
                </a:ext>
              </a:extLst>
            </p:cNvPr>
            <p:cNvSpPr/>
            <p:nvPr/>
          </p:nvSpPr>
          <p:spPr>
            <a:xfrm>
              <a:off x="10" y="4563942"/>
              <a:ext cx="12191996" cy="229406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7230B99F-AC6F-4973-A35E-16C87C38711D}"/>
                </a:ext>
              </a:extLst>
            </p:cNvPr>
            <p:cNvSpPr/>
            <p:nvPr/>
          </p:nvSpPr>
          <p:spPr>
            <a:xfrm>
              <a:off x="1" y="4563942"/>
              <a:ext cx="12192000" cy="2294060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58E41614-9483-47F8-A429-FB0D1C5AA89A}"/>
              </a:ext>
            </a:extLst>
          </p:cNvPr>
          <p:cNvSpPr/>
          <p:nvPr/>
        </p:nvSpPr>
        <p:spPr>
          <a:xfrm>
            <a:off x="0" y="0"/>
            <a:ext cx="6095999" cy="22911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B5E91C-3C4F-40A2-BCC6-918D3BEDD2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552" y="457200"/>
            <a:ext cx="5287234" cy="1600200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30F113-1C61-4F74-BD5B-727668BBEA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70162" y="457201"/>
            <a:ext cx="5085226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0EB228-A180-4DF6-9D5B-2CF86B6B9B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84552" y="2514600"/>
            <a:ext cx="5287234" cy="3354388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913719-D65D-4BAE-97B7-FAE8F39982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41C83-1089-48B9-8B65-293D4C236D35}" type="datetime1">
              <a:rPr lang="en-US" smtClean="0"/>
              <a:t>1/10/2022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47F5BB-DC3C-45D1-A0D2-05168FECA2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344BA3-19DB-4072-9A2C-08C92361AF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8863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B0A6909D-DC0B-4221-8140-21E981D896AF}"/>
              </a:ext>
            </a:extLst>
          </p:cNvPr>
          <p:cNvGrpSpPr/>
          <p:nvPr/>
        </p:nvGrpSpPr>
        <p:grpSpPr>
          <a:xfrm>
            <a:off x="2" y="0"/>
            <a:ext cx="6095998" cy="6858002"/>
            <a:chOff x="1" y="4563942"/>
            <a:chExt cx="12192005" cy="229406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3D581C2-F39E-4958-A3F3-BB65AB1C5E66}"/>
                </a:ext>
              </a:extLst>
            </p:cNvPr>
            <p:cNvSpPr/>
            <p:nvPr/>
          </p:nvSpPr>
          <p:spPr>
            <a:xfrm>
              <a:off x="10" y="4563942"/>
              <a:ext cx="12191996" cy="229406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FD77040-27EF-4D2C-8D34-32337B0C8544}"/>
                </a:ext>
              </a:extLst>
            </p:cNvPr>
            <p:cNvSpPr/>
            <p:nvPr/>
          </p:nvSpPr>
          <p:spPr>
            <a:xfrm>
              <a:off x="1" y="4563942"/>
              <a:ext cx="12192000" cy="2294060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E1A26D20-69F8-4BBC-98C0-BEB470AB8284}"/>
              </a:ext>
            </a:extLst>
          </p:cNvPr>
          <p:cNvSpPr/>
          <p:nvPr/>
        </p:nvSpPr>
        <p:spPr>
          <a:xfrm>
            <a:off x="0" y="0"/>
            <a:ext cx="6095999" cy="22911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47B6BC-4B2A-4001-9634-47473F827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552" y="457200"/>
            <a:ext cx="5211519" cy="1600200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497D074-2CCB-4AB8-A7A0-7847D3C1EF8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70162" y="457201"/>
            <a:ext cx="5085226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FB94BD-D906-4213-9F31-1BE17A86F9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84552" y="2514600"/>
            <a:ext cx="5211519" cy="3354388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1B8431-70CB-4E9F-8A49-CDFF185542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62FE45-CC1E-47DB-8B82-6CF0636FBDB8}" type="datetime1">
              <a:rPr lang="en-US" smtClean="0"/>
              <a:t>1/10/2022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D2F293-170E-410E-88BF-187A63C5E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ED93A2-588D-43B5-B6FA-0B7892E6E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8331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A26A151-13BF-4305-A6DC-9DC7C9877195}"/>
              </a:ext>
            </a:extLst>
          </p:cNvPr>
          <p:cNvSpPr/>
          <p:nvPr/>
        </p:nvSpPr>
        <p:spPr>
          <a:xfrm>
            <a:off x="0" y="0"/>
            <a:ext cx="12192000" cy="22911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DEE6AE3-3BCC-4B3B-AC4E-60F9101444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552" y="365125"/>
            <a:ext cx="10869248" cy="168751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CB514A-E7EA-41A8-ADBA-85CA1DF6D3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4552" y="2576513"/>
            <a:ext cx="10869248" cy="36004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9CB0BD-D6E3-4B3D-BCBB-6FECA5D632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46221" y="635720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FC8E16-3C03-4238-9C6F-B34F3D10F77E}" type="datetime1">
              <a:rPr lang="en-US" smtClean="0"/>
              <a:t>1/10/2022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4147F7-B466-4892-BE27-876F947515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270162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4B4FE0-65CC-4435-A6AF-150E52F35B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64983" y="6356350"/>
            <a:ext cx="12807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646F3F-274D-499B-ABBE-824EB4ABDC3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25962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5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" indent="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indent="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earuptofit.com/body-mass-index-calculation-tool/" TargetMode="External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8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microsoft.com/office/2011/relationships/webextension" Target="../webextensions/webextension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ec2-18-168-206-39.eu-west-2.compute.amazonaws.com:8080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ec2-18-168-206-39.eu-west-2.compute.amazonaws.com:8080/" TargetMode="External"/><Relationship Id="rId7" Type="http://schemas.openxmlformats.org/officeDocument/2006/relationships/image" Target="../media/image12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MattithyahuData/P11-BMI-Prediction" TargetMode="Externa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94C0C11B-582D-4BD6-AFEF-ED15AAF160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2EF3F9A-9717-4ACB-A30D-96694842C4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9143999" cy="228322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Elderly friends in basketball court">
            <a:extLst>
              <a:ext uri="{FF2B5EF4-FFF2-40B4-BE49-F238E27FC236}">
                <a16:creationId xmlns:a16="http://schemas.microsoft.com/office/drawing/2014/main" id="{6D2279B9-8B4E-445F-AF04-B941F905570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07" b="23041"/>
          <a:stretch/>
        </p:blipFill>
        <p:spPr>
          <a:xfrm>
            <a:off x="20" y="2283223"/>
            <a:ext cx="9143978" cy="457477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BCAD593-77A2-4147-9197-777C0DDC65D9}"/>
              </a:ext>
            </a:extLst>
          </p:cNvPr>
          <p:cNvSpPr/>
          <p:nvPr/>
        </p:nvSpPr>
        <p:spPr>
          <a:xfrm>
            <a:off x="0" y="0"/>
            <a:ext cx="12192000" cy="2283223"/>
          </a:xfrm>
          <a:prstGeom prst="rect">
            <a:avLst/>
          </a:prstGeom>
          <a:solidFill>
            <a:srgbClr val="005EB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7D0AFC-D180-4084-9F76-DD8853ACB5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1706" y="397276"/>
            <a:ext cx="8476567" cy="1638259"/>
          </a:xfrm>
        </p:spPr>
        <p:txBody>
          <a:bodyPr anchor="ctr">
            <a:normAutofit fontScale="90000"/>
          </a:bodyPr>
          <a:lstStyle/>
          <a:p>
            <a:r>
              <a:rPr lang="en-GB" b="1" dirty="0">
                <a:latin typeface="Segoe UI" panose="020B0502040204020203" pitchFamily="34" charset="0"/>
                <a:cs typeface="Segoe UI" panose="020B0502040204020203" pitchFamily="34" charset="0"/>
              </a:rPr>
              <a:t>Body Mass Index calculator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912B0F-E116-4149-8DA5-C40BB80D94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349361" y="2450009"/>
            <a:ext cx="2621815" cy="4156063"/>
          </a:xfrm>
        </p:spPr>
        <p:txBody>
          <a:bodyPr anchor="ctr">
            <a:normAutofit/>
          </a:bodyPr>
          <a:lstStyle/>
          <a:p>
            <a:r>
              <a:rPr lang="en-GB" sz="2000" b="1" dirty="0">
                <a:effectLst/>
                <a:latin typeface="Consolas" panose="020B0609020204030204" pitchFamily="49" charset="0"/>
              </a:rPr>
              <a:t>Exploring the capabilities of Data </a:t>
            </a:r>
            <a:r>
              <a:rPr lang="en-GB" sz="2000" b="1" dirty="0">
                <a:latin typeface="Consolas" panose="020B0609020204030204" pitchFamily="49" charset="0"/>
              </a:rPr>
              <a:t>Science and its use in Healthcare, particularly </a:t>
            </a:r>
            <a:r>
              <a:rPr lang="en-GB" sz="2000" b="1" dirty="0">
                <a:effectLst/>
                <a:latin typeface="Consolas" panose="020B0609020204030204" pitchFamily="49" charset="0"/>
              </a:rPr>
              <a:t>Body Mass Index.</a:t>
            </a:r>
          </a:p>
          <a:p>
            <a:endParaRPr lang="en-GB" sz="1800" dirty="0"/>
          </a:p>
          <a:p>
            <a:endParaRPr lang="en-GB" sz="1800" dirty="0"/>
          </a:p>
        </p:txBody>
      </p:sp>
      <p:pic>
        <p:nvPicPr>
          <p:cNvPr id="12" name="Picture 11" descr="Logo&#10;&#10;Description automatically generated">
            <a:extLst>
              <a:ext uri="{FF2B5EF4-FFF2-40B4-BE49-F238E27FC236}">
                <a16:creationId xmlns:a16="http://schemas.microsoft.com/office/drawing/2014/main" id="{2E4127E3-07A6-40F1-9A15-ADA61C8AB1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56" y="83682"/>
            <a:ext cx="775650" cy="31359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77DB3F3-4ADF-446F-BEA4-0B3C4DED655A}"/>
              </a:ext>
            </a:extLst>
          </p:cNvPr>
          <p:cNvSpPr txBox="1"/>
          <p:nvPr/>
        </p:nvSpPr>
        <p:spPr>
          <a:xfrm>
            <a:off x="5294807" y="6387395"/>
            <a:ext cx="3959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Presenter: Mattithyahu Owolabi</a:t>
            </a:r>
          </a:p>
        </p:txBody>
      </p:sp>
    </p:spTree>
    <p:extLst>
      <p:ext uri="{BB962C8B-B14F-4D97-AF65-F5344CB8AC3E}">
        <p14:creationId xmlns:p14="http://schemas.microsoft.com/office/powerpoint/2010/main" val="32128821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7">
            <a:extLst>
              <a:ext uri="{FF2B5EF4-FFF2-40B4-BE49-F238E27FC236}">
                <a16:creationId xmlns:a16="http://schemas.microsoft.com/office/drawing/2014/main" id="{C554CFA0-E502-4D3A-9FE7-F49553F4D2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9">
            <a:extLst>
              <a:ext uri="{FF2B5EF4-FFF2-40B4-BE49-F238E27FC236}">
                <a16:creationId xmlns:a16="http://schemas.microsoft.com/office/drawing/2014/main" id="{0C8D7E30-B50A-4ADD-8244-B02C404B75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047991" cy="3429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1">
            <a:extLst>
              <a:ext uri="{FF2B5EF4-FFF2-40B4-BE49-F238E27FC236}">
                <a16:creationId xmlns:a16="http://schemas.microsoft.com/office/drawing/2014/main" id="{E7D6887E-0D0C-441D-AAF6-B1E7D1219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429000"/>
            <a:ext cx="3047997" cy="3438071"/>
            <a:chOff x="0" y="3438071"/>
            <a:chExt cx="3047997" cy="34290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172EC78-01A4-4610-A4CC-20D3621727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" y="3438071"/>
              <a:ext cx="3047991" cy="34290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3">
              <a:extLst>
                <a:ext uri="{FF2B5EF4-FFF2-40B4-BE49-F238E27FC236}">
                  <a16:creationId xmlns:a16="http://schemas.microsoft.com/office/drawing/2014/main" id="{CA3A9756-EBE7-453A-A0B3-2931AD3E7B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3438071"/>
              <a:ext cx="3047997" cy="3429000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AFA87E-C416-4A73-85B0-2133A124FB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1487" y="288914"/>
            <a:ext cx="8010099" cy="4811533"/>
          </a:xfrm>
        </p:spPr>
        <p:txBody>
          <a:bodyPr anchor="ctr">
            <a:normAutofit/>
          </a:bodyPr>
          <a:lstStyle/>
          <a:p>
            <a:endParaRPr lang="en-GB" b="0" i="0" dirty="0">
              <a:effectLst/>
            </a:endParaRPr>
          </a:p>
          <a:p>
            <a:r>
              <a:rPr lang="en-GB" sz="2600" b="1" dirty="0"/>
              <a:t>What is BMI? </a:t>
            </a:r>
          </a:p>
          <a:p>
            <a:r>
              <a:rPr lang="en-GB" dirty="0"/>
              <a:t>BMI shows the correlation between your height and weight, it classifies using a formula. </a:t>
            </a:r>
          </a:p>
          <a:p>
            <a:r>
              <a:rPr lang="en-GB" dirty="0"/>
              <a:t>B</a:t>
            </a:r>
            <a:r>
              <a:rPr lang="en-GB" dirty="0">
                <a:effectLst/>
              </a:rPr>
              <a:t>ody mass index (BMI) is the most widely used method to check if you're a healthy weight.</a:t>
            </a:r>
            <a:endParaRPr lang="en-GB" dirty="0"/>
          </a:p>
          <a:p>
            <a:r>
              <a:rPr lang="en-GB" sz="2600" b="1" i="0" dirty="0">
                <a:effectLst/>
              </a:rPr>
              <a:t>Why is it Important? </a:t>
            </a:r>
          </a:p>
          <a:p>
            <a:r>
              <a:rPr lang="en-GB" b="0" i="0" dirty="0">
                <a:effectLst/>
              </a:rPr>
              <a:t>The majority of adults were </a:t>
            </a:r>
            <a:r>
              <a:rPr lang="en-GB" b="1" i="0" dirty="0">
                <a:effectLst/>
              </a:rPr>
              <a:t>overweight</a:t>
            </a:r>
            <a:r>
              <a:rPr lang="en-GB" b="0" i="0" dirty="0">
                <a:effectLst/>
              </a:rPr>
              <a:t> or </a:t>
            </a:r>
            <a:r>
              <a:rPr lang="en-GB" b="1" i="0" dirty="0">
                <a:effectLst/>
              </a:rPr>
              <a:t>obese</a:t>
            </a:r>
            <a:r>
              <a:rPr lang="en-GB" b="0" i="0" dirty="0">
                <a:effectLst/>
              </a:rPr>
              <a:t>; 67% of men and 60% of women. </a:t>
            </a:r>
          </a:p>
          <a:p>
            <a:r>
              <a:rPr lang="en-GB" dirty="0">
                <a:effectLst/>
              </a:rPr>
              <a:t>– Source NHS UK</a:t>
            </a:r>
          </a:p>
          <a:p>
            <a:endParaRPr lang="en-GB" dirty="0"/>
          </a:p>
          <a:p>
            <a:endParaRPr lang="en-GB" dirty="0">
              <a:effectLst/>
            </a:endParaRPr>
          </a:p>
          <a:p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91359C0-F932-48E6-8827-CB154D464378}"/>
              </a:ext>
            </a:extLst>
          </p:cNvPr>
          <p:cNvSpPr/>
          <p:nvPr/>
        </p:nvSpPr>
        <p:spPr>
          <a:xfrm>
            <a:off x="-6" y="-9071"/>
            <a:ext cx="3047991" cy="3438071"/>
          </a:xfrm>
          <a:prstGeom prst="rect">
            <a:avLst/>
          </a:prstGeom>
          <a:solidFill>
            <a:srgbClr val="005EB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9B27E3-3501-47FE-8435-6CC77560E3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616" y="288914"/>
            <a:ext cx="2644746" cy="2842099"/>
          </a:xfrm>
        </p:spPr>
        <p:txBody>
          <a:bodyPr anchor="ctr">
            <a:normAutofit/>
          </a:bodyPr>
          <a:lstStyle/>
          <a:p>
            <a:pPr algn="ctr"/>
            <a:r>
              <a:rPr lang="en-GB" sz="3600" b="1" dirty="0"/>
              <a:t>Project Overview</a:t>
            </a:r>
          </a:p>
        </p:txBody>
      </p:sp>
      <p:pic>
        <p:nvPicPr>
          <p:cNvPr id="1026" name="Picture 2" descr="How to Calculate BMI, How to Work out Your BMI | Kings Clinics">
            <a:extLst>
              <a:ext uri="{FF2B5EF4-FFF2-40B4-BE49-F238E27FC236}">
                <a16:creationId xmlns:a16="http://schemas.microsoft.com/office/drawing/2014/main" id="{254F4D90-5992-4DEA-8DA1-5FC6CF204F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518"/>
          <a:stretch/>
        </p:blipFill>
        <p:spPr bwMode="auto">
          <a:xfrm>
            <a:off x="10030" y="3429000"/>
            <a:ext cx="3047985" cy="599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 descr="Logo&#10;&#10;Description automatically generated">
            <a:extLst>
              <a:ext uri="{FF2B5EF4-FFF2-40B4-BE49-F238E27FC236}">
                <a16:creationId xmlns:a16="http://schemas.microsoft.com/office/drawing/2014/main" id="{4C194D04-F19D-4639-B9C2-1671AE8BA6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56" y="83682"/>
            <a:ext cx="775650" cy="313593"/>
          </a:xfrm>
          <a:prstGeom prst="rect">
            <a:avLst/>
          </a:prstGeom>
        </p:spPr>
      </p:pic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5AF7349C-0B65-4488-8D48-53E1826255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-10018" y="4233447"/>
            <a:ext cx="3038579" cy="2227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4897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7">
            <a:extLst>
              <a:ext uri="{FF2B5EF4-FFF2-40B4-BE49-F238E27FC236}">
                <a16:creationId xmlns:a16="http://schemas.microsoft.com/office/drawing/2014/main" id="{C554CFA0-E502-4D3A-9FE7-F49553F4D2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9">
            <a:extLst>
              <a:ext uri="{FF2B5EF4-FFF2-40B4-BE49-F238E27FC236}">
                <a16:creationId xmlns:a16="http://schemas.microsoft.com/office/drawing/2014/main" id="{0C8D7E30-B50A-4ADD-8244-B02C404B75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047991" cy="3429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1">
            <a:extLst>
              <a:ext uri="{FF2B5EF4-FFF2-40B4-BE49-F238E27FC236}">
                <a16:creationId xmlns:a16="http://schemas.microsoft.com/office/drawing/2014/main" id="{E7D6887E-0D0C-441D-AAF6-B1E7D1219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429000"/>
            <a:ext cx="3047997" cy="3438071"/>
            <a:chOff x="0" y="3438071"/>
            <a:chExt cx="3047997" cy="34290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172EC78-01A4-4610-A4CC-20D3621727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" y="3438071"/>
              <a:ext cx="3047991" cy="34290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3">
              <a:extLst>
                <a:ext uri="{FF2B5EF4-FFF2-40B4-BE49-F238E27FC236}">
                  <a16:creationId xmlns:a16="http://schemas.microsoft.com/office/drawing/2014/main" id="{CA3A9756-EBE7-453A-A0B3-2931AD3E7B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3438071"/>
              <a:ext cx="3047997" cy="3429000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AFA87E-C416-4A73-85B0-2133A124FB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1487" y="288915"/>
            <a:ext cx="8010099" cy="2714344"/>
          </a:xfrm>
        </p:spPr>
        <p:txBody>
          <a:bodyPr anchor="ctr">
            <a:normAutofit/>
          </a:bodyPr>
          <a:lstStyle/>
          <a:p>
            <a:endParaRPr lang="en-GB" b="0" i="0" dirty="0">
              <a:effectLst/>
            </a:endParaRPr>
          </a:p>
          <a:p>
            <a:r>
              <a:rPr lang="en-GB" sz="2600" b="1" dirty="0"/>
              <a:t>KAGGLE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Open Source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Accessible </a:t>
            </a:r>
          </a:p>
          <a:p>
            <a:endParaRPr lang="en-GB" dirty="0"/>
          </a:p>
          <a:p>
            <a:endParaRPr lang="en-GB" dirty="0">
              <a:effectLst/>
            </a:endParaRPr>
          </a:p>
          <a:p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91359C0-F932-48E6-8827-CB154D464378}"/>
              </a:ext>
            </a:extLst>
          </p:cNvPr>
          <p:cNvSpPr/>
          <p:nvPr/>
        </p:nvSpPr>
        <p:spPr>
          <a:xfrm>
            <a:off x="-6" y="-9071"/>
            <a:ext cx="3047991" cy="3438071"/>
          </a:xfrm>
          <a:prstGeom prst="rect">
            <a:avLst/>
          </a:prstGeom>
          <a:solidFill>
            <a:srgbClr val="005EB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9B27E3-3501-47FE-8435-6CC77560E3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616" y="288914"/>
            <a:ext cx="2644746" cy="2842099"/>
          </a:xfrm>
        </p:spPr>
        <p:txBody>
          <a:bodyPr anchor="ctr">
            <a:normAutofit/>
          </a:bodyPr>
          <a:lstStyle/>
          <a:p>
            <a:pPr algn="ctr"/>
            <a:r>
              <a:rPr lang="en-GB" sz="3600" b="1" dirty="0"/>
              <a:t>Data Source</a:t>
            </a:r>
          </a:p>
        </p:txBody>
      </p:sp>
      <p:pic>
        <p:nvPicPr>
          <p:cNvPr id="20" name="Picture 19" descr="Logo&#10;&#10;Description automatically generated">
            <a:extLst>
              <a:ext uri="{FF2B5EF4-FFF2-40B4-BE49-F238E27FC236}">
                <a16:creationId xmlns:a16="http://schemas.microsoft.com/office/drawing/2014/main" id="{4C194D04-F19D-4639-B9C2-1671AE8BA6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56" y="83682"/>
            <a:ext cx="775650" cy="313593"/>
          </a:xfrm>
          <a:prstGeom prst="rect">
            <a:avLst/>
          </a:prstGeom>
        </p:spPr>
      </p:pic>
      <p:pic>
        <p:nvPicPr>
          <p:cNvPr id="10" name="Picture 9" descr="Angled shot of pen on a graph">
            <a:extLst>
              <a:ext uri="{FF2B5EF4-FFF2-40B4-BE49-F238E27FC236}">
                <a16:creationId xmlns:a16="http://schemas.microsoft.com/office/drawing/2014/main" id="{98AB93F4-E430-47A1-986A-63A616A994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985" y="3438071"/>
            <a:ext cx="5139670" cy="342644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5475B03-73A0-49A0-9B0B-087B24FCA6C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1407" r="57734" b="8502"/>
          <a:stretch/>
        </p:blipFill>
        <p:spPr>
          <a:xfrm>
            <a:off x="8343884" y="83682"/>
            <a:ext cx="3501372" cy="326609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2BFCE96-6130-4D3E-ACDC-1DFCFEE1BC49}"/>
              </a:ext>
            </a:extLst>
          </p:cNvPr>
          <p:cNvSpPr txBox="1"/>
          <p:nvPr/>
        </p:nvSpPr>
        <p:spPr>
          <a:xfrm>
            <a:off x="9253058" y="3323555"/>
            <a:ext cx="3481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Excerpt of the data</a:t>
            </a:r>
          </a:p>
        </p:txBody>
      </p:sp>
    </p:spTree>
    <p:extLst>
      <p:ext uri="{BB962C8B-B14F-4D97-AF65-F5344CB8AC3E}">
        <p14:creationId xmlns:p14="http://schemas.microsoft.com/office/powerpoint/2010/main" val="17994539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7">
            <a:extLst>
              <a:ext uri="{FF2B5EF4-FFF2-40B4-BE49-F238E27FC236}">
                <a16:creationId xmlns:a16="http://schemas.microsoft.com/office/drawing/2014/main" id="{C554CFA0-E502-4D3A-9FE7-F49553F4D2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9">
            <a:extLst>
              <a:ext uri="{FF2B5EF4-FFF2-40B4-BE49-F238E27FC236}">
                <a16:creationId xmlns:a16="http://schemas.microsoft.com/office/drawing/2014/main" id="{0C8D7E30-B50A-4ADD-8244-B02C404B75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047991" cy="3429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1">
            <a:extLst>
              <a:ext uri="{FF2B5EF4-FFF2-40B4-BE49-F238E27FC236}">
                <a16:creationId xmlns:a16="http://schemas.microsoft.com/office/drawing/2014/main" id="{E7D6887E-0D0C-441D-AAF6-B1E7D1219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429000"/>
            <a:ext cx="3047997" cy="3438071"/>
            <a:chOff x="0" y="3438071"/>
            <a:chExt cx="3047997" cy="34290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172EC78-01A4-4610-A4CC-20D3621727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" y="3438071"/>
              <a:ext cx="3047991" cy="34290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3">
              <a:extLst>
                <a:ext uri="{FF2B5EF4-FFF2-40B4-BE49-F238E27FC236}">
                  <a16:creationId xmlns:a16="http://schemas.microsoft.com/office/drawing/2014/main" id="{CA3A9756-EBE7-453A-A0B3-2931AD3E7B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3438071"/>
              <a:ext cx="3047997" cy="3429000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AFA87E-C416-4A73-85B0-2133A124FB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93674" y="827379"/>
            <a:ext cx="8010099" cy="2901463"/>
          </a:xfrm>
        </p:spPr>
        <p:txBody>
          <a:bodyPr anchor="ctr">
            <a:normAutofit fontScale="92500" lnSpcReduction="20000"/>
          </a:bodyPr>
          <a:lstStyle/>
          <a:p>
            <a:r>
              <a:rPr lang="en-GB" sz="2600" b="1" dirty="0"/>
              <a:t>How to use this data and machine learning? </a:t>
            </a:r>
          </a:p>
          <a:p>
            <a:r>
              <a:rPr lang="en-GB" dirty="0"/>
              <a:t>Train a model on provided BMI data, optimise parameters to improve the performance, and then deploying it into production for global use.</a:t>
            </a:r>
          </a:p>
          <a:p>
            <a:endParaRPr lang="en-GB" dirty="0"/>
          </a:p>
          <a:p>
            <a:r>
              <a:rPr lang="en-GB" sz="2600" b="1" dirty="0"/>
              <a:t>How will Data Science help?</a:t>
            </a:r>
          </a:p>
          <a:p>
            <a:r>
              <a:rPr lang="en-GB" dirty="0"/>
              <a:t>Although BMI is already quantified by a formula, it can provide an accurate and data based predictive method to predict BMIs. </a:t>
            </a:r>
          </a:p>
          <a:p>
            <a:endParaRPr lang="en-GB" dirty="0">
              <a:latin typeface="Frutiger W01"/>
            </a:endParaRP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91359C0-F932-48E6-8827-CB154D464378}"/>
              </a:ext>
            </a:extLst>
          </p:cNvPr>
          <p:cNvSpPr/>
          <p:nvPr/>
        </p:nvSpPr>
        <p:spPr>
          <a:xfrm>
            <a:off x="-6" y="-9071"/>
            <a:ext cx="3047991" cy="3438071"/>
          </a:xfrm>
          <a:prstGeom prst="rect">
            <a:avLst/>
          </a:prstGeom>
          <a:solidFill>
            <a:srgbClr val="005EB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9B27E3-3501-47FE-8435-6CC77560E3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723" y="299842"/>
            <a:ext cx="2874525" cy="2842099"/>
          </a:xfrm>
        </p:spPr>
        <p:txBody>
          <a:bodyPr anchor="ctr">
            <a:normAutofit/>
          </a:bodyPr>
          <a:lstStyle/>
          <a:p>
            <a:pPr algn="ctr"/>
            <a:r>
              <a:rPr lang="en-GB" sz="3600" b="1" dirty="0"/>
              <a:t>BMI and Data Science</a:t>
            </a:r>
          </a:p>
        </p:txBody>
      </p:sp>
      <p:pic>
        <p:nvPicPr>
          <p:cNvPr id="20" name="Picture 19" descr="Logo&#10;&#10;Description automatically generated">
            <a:extLst>
              <a:ext uri="{FF2B5EF4-FFF2-40B4-BE49-F238E27FC236}">
                <a16:creationId xmlns:a16="http://schemas.microsoft.com/office/drawing/2014/main" id="{4C194D04-F19D-4639-B9C2-1671AE8BA6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56" y="83682"/>
            <a:ext cx="775650" cy="31359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46F89AB-93AD-4BBA-B907-F526A50401A5}"/>
              </a:ext>
            </a:extLst>
          </p:cNvPr>
          <p:cNvSpPr/>
          <p:nvPr/>
        </p:nvSpPr>
        <p:spPr>
          <a:xfrm>
            <a:off x="1300163" y="4710113"/>
            <a:ext cx="214555" cy="1587817"/>
          </a:xfrm>
          <a:prstGeom prst="rect">
            <a:avLst/>
          </a:prstGeom>
          <a:gradFill flip="none" rotWithShape="1">
            <a:gsLst>
              <a:gs pos="0">
                <a:srgbClr val="FF0000"/>
              </a:gs>
              <a:gs pos="50000">
                <a:srgbClr val="FFB3B3"/>
              </a:gs>
              <a:gs pos="100000">
                <a:srgbClr val="00B050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D63D16F-B673-4674-83C9-FAD46D22F186}"/>
              </a:ext>
            </a:extLst>
          </p:cNvPr>
          <p:cNvSpPr/>
          <p:nvPr/>
        </p:nvSpPr>
        <p:spPr>
          <a:xfrm>
            <a:off x="1514718" y="4710113"/>
            <a:ext cx="242887" cy="1587817"/>
          </a:xfrm>
          <a:prstGeom prst="rect">
            <a:avLst/>
          </a:prstGeom>
          <a:gradFill flip="none" rotWithShape="1">
            <a:gsLst>
              <a:gs pos="0">
                <a:srgbClr val="FF0000"/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00B050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AC70506-52C4-4EA0-BC56-9689A30C06C0}"/>
              </a:ext>
            </a:extLst>
          </p:cNvPr>
          <p:cNvSpPr/>
          <p:nvPr/>
        </p:nvSpPr>
        <p:spPr>
          <a:xfrm rot="598429">
            <a:off x="1048870" y="4697104"/>
            <a:ext cx="242947" cy="590096"/>
          </a:xfrm>
          <a:prstGeom prst="rect">
            <a:avLst/>
          </a:prstGeom>
          <a:gradFill flip="none" rotWithShape="1">
            <a:gsLst>
              <a:gs pos="0">
                <a:srgbClr val="FF0000"/>
              </a:gs>
              <a:gs pos="50000">
                <a:srgbClr val="FFB3B3"/>
              </a:gs>
              <a:gs pos="100000">
                <a:srgbClr val="FFB3B3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6132757-12B2-4D41-80AF-FE5FDDEB26D6}"/>
              </a:ext>
            </a:extLst>
          </p:cNvPr>
          <p:cNvSpPr/>
          <p:nvPr/>
        </p:nvSpPr>
        <p:spPr>
          <a:xfrm rot="21135013">
            <a:off x="1756783" y="4691592"/>
            <a:ext cx="234092" cy="590096"/>
          </a:xfrm>
          <a:prstGeom prst="rect">
            <a:avLst/>
          </a:prstGeom>
          <a:gradFill flip="none" rotWithShape="1">
            <a:gsLst>
              <a:gs pos="0">
                <a:srgbClr val="FF0000"/>
              </a:gs>
              <a:gs pos="50000">
                <a:srgbClr val="FFB3B3"/>
              </a:gs>
              <a:gs pos="100000">
                <a:srgbClr val="FFB3B3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Graphic 8" descr="Man outline">
            <a:extLst>
              <a:ext uri="{FF2B5EF4-FFF2-40B4-BE49-F238E27FC236}">
                <a16:creationId xmlns:a16="http://schemas.microsoft.com/office/drawing/2014/main" id="{C2607329-DC40-41B6-B0B3-AC08DE8435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0269" y="3728842"/>
            <a:ext cx="2707431" cy="2707431"/>
          </a:xfrm>
          <a:prstGeom prst="rect">
            <a:avLst/>
          </a:prstGeom>
        </p:spPr>
      </p:pic>
      <p:pic>
        <p:nvPicPr>
          <p:cNvPr id="1026" name="Picture 2" descr="The Most Discussed Technology of 2021 Was Artificial Intelligence | TV Tech">
            <a:extLst>
              <a:ext uri="{FF2B5EF4-FFF2-40B4-BE49-F238E27FC236}">
                <a16:creationId xmlns:a16="http://schemas.microsoft.com/office/drawing/2014/main" id="{92D7E0D9-7CC3-4D12-9175-4EFDE491D5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963" y="3419929"/>
            <a:ext cx="5706270" cy="3438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44067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7">
            <a:extLst>
              <a:ext uri="{FF2B5EF4-FFF2-40B4-BE49-F238E27FC236}">
                <a16:creationId xmlns:a16="http://schemas.microsoft.com/office/drawing/2014/main" id="{C554CFA0-E502-4D3A-9FE7-F49553F4D2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9">
            <a:extLst>
              <a:ext uri="{FF2B5EF4-FFF2-40B4-BE49-F238E27FC236}">
                <a16:creationId xmlns:a16="http://schemas.microsoft.com/office/drawing/2014/main" id="{0C8D7E30-B50A-4ADD-8244-B02C404B75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047991" cy="3429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1">
            <a:extLst>
              <a:ext uri="{FF2B5EF4-FFF2-40B4-BE49-F238E27FC236}">
                <a16:creationId xmlns:a16="http://schemas.microsoft.com/office/drawing/2014/main" id="{E7D6887E-0D0C-441D-AAF6-B1E7D1219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429000"/>
            <a:ext cx="3047997" cy="3438071"/>
            <a:chOff x="0" y="3438071"/>
            <a:chExt cx="3047997" cy="34290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172EC78-01A4-4610-A4CC-20D3621727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" y="3438071"/>
              <a:ext cx="3047991" cy="34290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3">
              <a:extLst>
                <a:ext uri="{FF2B5EF4-FFF2-40B4-BE49-F238E27FC236}">
                  <a16:creationId xmlns:a16="http://schemas.microsoft.com/office/drawing/2014/main" id="{CA3A9756-EBE7-453A-A0B3-2931AD3E7B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3438071"/>
              <a:ext cx="3047997" cy="3429000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AFA87E-C416-4A73-85B0-2133A124FB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486" y="299842"/>
            <a:ext cx="8010099" cy="2446978"/>
          </a:xfrm>
        </p:spPr>
        <p:txBody>
          <a:bodyPr anchor="ctr">
            <a:normAutofit/>
          </a:bodyPr>
          <a:lstStyle/>
          <a:p>
            <a:endParaRPr lang="en-GB" b="0" i="0" dirty="0">
              <a:effectLst/>
              <a:latin typeface="Frutiger W01"/>
            </a:endParaRPr>
          </a:p>
          <a:p>
            <a:endParaRPr lang="en-GB" dirty="0">
              <a:latin typeface="Frutiger W01"/>
            </a:endParaRPr>
          </a:p>
          <a:p>
            <a:endParaRPr lang="en-GB" dirty="0"/>
          </a:p>
          <a:p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9B27E3-3501-47FE-8435-6CC77560E3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1475" y="216161"/>
            <a:ext cx="2874525" cy="616433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n-GB" sz="3600" b="1" dirty="0"/>
              <a:t>Dashboard</a:t>
            </a:r>
          </a:p>
        </p:txBody>
      </p:sp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8" name="Add-in 7" title="Web Viewer">
                <a:extLst>
                  <a:ext uri="{FF2B5EF4-FFF2-40B4-BE49-F238E27FC236}">
                    <a16:creationId xmlns:a16="http://schemas.microsoft.com/office/drawing/2014/main" id="{EEED563D-69A6-4828-8450-CFBEC4A8959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82459355"/>
                  </p:ext>
                </p:extLst>
              </p:nvPr>
            </p:nvGraphicFramePr>
            <p:xfrm>
              <a:off x="2" y="11156"/>
              <a:ext cx="12191998" cy="7437608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8" name="Add-in 7" title="Web Viewer">
                <a:extLst>
                  <a:ext uri="{FF2B5EF4-FFF2-40B4-BE49-F238E27FC236}">
                    <a16:creationId xmlns:a16="http://schemas.microsoft.com/office/drawing/2014/main" id="{EEED563D-69A6-4828-8450-CFBEC4A8959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" y="11156"/>
                <a:ext cx="12191998" cy="743760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070350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7">
            <a:extLst>
              <a:ext uri="{FF2B5EF4-FFF2-40B4-BE49-F238E27FC236}">
                <a16:creationId xmlns:a16="http://schemas.microsoft.com/office/drawing/2014/main" id="{C554CFA0-E502-4D3A-9FE7-F49553F4D2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9">
            <a:extLst>
              <a:ext uri="{FF2B5EF4-FFF2-40B4-BE49-F238E27FC236}">
                <a16:creationId xmlns:a16="http://schemas.microsoft.com/office/drawing/2014/main" id="{0C8D7E30-B50A-4ADD-8244-B02C404B75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047991" cy="3429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1">
            <a:extLst>
              <a:ext uri="{FF2B5EF4-FFF2-40B4-BE49-F238E27FC236}">
                <a16:creationId xmlns:a16="http://schemas.microsoft.com/office/drawing/2014/main" id="{E7D6887E-0D0C-441D-AAF6-B1E7D1219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429000"/>
            <a:ext cx="3047997" cy="3438071"/>
            <a:chOff x="0" y="3438071"/>
            <a:chExt cx="3047997" cy="34290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172EC78-01A4-4610-A4CC-20D3621727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" y="3438071"/>
              <a:ext cx="3047991" cy="34290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3">
              <a:extLst>
                <a:ext uri="{FF2B5EF4-FFF2-40B4-BE49-F238E27FC236}">
                  <a16:creationId xmlns:a16="http://schemas.microsoft.com/office/drawing/2014/main" id="{CA3A9756-EBE7-453A-A0B3-2931AD3E7B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3438071"/>
              <a:ext cx="3047997" cy="3429000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AFA87E-C416-4A73-85B0-2133A124FB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486" y="299842"/>
            <a:ext cx="8010099" cy="2446978"/>
          </a:xfrm>
        </p:spPr>
        <p:txBody>
          <a:bodyPr anchor="ctr">
            <a:normAutofit/>
          </a:bodyPr>
          <a:lstStyle/>
          <a:p>
            <a:endParaRPr lang="en-GB" b="0" i="0" dirty="0">
              <a:effectLst/>
              <a:latin typeface="Frutiger W01"/>
            </a:endParaRPr>
          </a:p>
          <a:p>
            <a:endParaRPr lang="en-GB" dirty="0">
              <a:latin typeface="Frutiger W01"/>
            </a:endParaRP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91359C0-F932-48E6-8827-CB154D464378}"/>
              </a:ext>
            </a:extLst>
          </p:cNvPr>
          <p:cNvSpPr/>
          <p:nvPr/>
        </p:nvSpPr>
        <p:spPr>
          <a:xfrm>
            <a:off x="-6" y="-9071"/>
            <a:ext cx="3047991" cy="3438071"/>
          </a:xfrm>
          <a:prstGeom prst="rect">
            <a:avLst/>
          </a:prstGeom>
          <a:solidFill>
            <a:srgbClr val="005EB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9B27E3-3501-47FE-8435-6CC77560E3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723" y="299842"/>
            <a:ext cx="2874525" cy="2842099"/>
          </a:xfrm>
        </p:spPr>
        <p:txBody>
          <a:bodyPr anchor="ctr">
            <a:normAutofit/>
          </a:bodyPr>
          <a:lstStyle/>
          <a:p>
            <a:pPr algn="ctr"/>
            <a:r>
              <a:rPr lang="en-GB" sz="3600" b="1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Deployment</a:t>
            </a:r>
          </a:p>
        </p:txBody>
      </p:sp>
      <p:pic>
        <p:nvPicPr>
          <p:cNvPr id="20" name="Picture 19" descr="Logo&#10;&#10;Description automatically generated">
            <a:extLst>
              <a:ext uri="{FF2B5EF4-FFF2-40B4-BE49-F238E27FC236}">
                <a16:creationId xmlns:a16="http://schemas.microsoft.com/office/drawing/2014/main" id="{4C194D04-F19D-4639-B9C2-1671AE8BA6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56" y="83682"/>
            <a:ext cx="775650" cy="31359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46F89AB-93AD-4BBA-B907-F526A50401A5}"/>
              </a:ext>
            </a:extLst>
          </p:cNvPr>
          <p:cNvSpPr/>
          <p:nvPr/>
        </p:nvSpPr>
        <p:spPr>
          <a:xfrm>
            <a:off x="1300163" y="5094156"/>
            <a:ext cx="214555" cy="1203773"/>
          </a:xfrm>
          <a:prstGeom prst="rect">
            <a:avLst/>
          </a:prstGeom>
          <a:gradFill flip="none" rotWithShape="1">
            <a:gsLst>
              <a:gs pos="0">
                <a:srgbClr val="FF0000"/>
              </a:gs>
              <a:gs pos="50000">
                <a:srgbClr val="FFB3B3"/>
              </a:gs>
              <a:gs pos="100000">
                <a:srgbClr val="00B050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D63D16F-B673-4674-83C9-FAD46D22F186}"/>
              </a:ext>
            </a:extLst>
          </p:cNvPr>
          <p:cNvSpPr/>
          <p:nvPr/>
        </p:nvSpPr>
        <p:spPr>
          <a:xfrm>
            <a:off x="1514718" y="5094156"/>
            <a:ext cx="242887" cy="1203774"/>
          </a:xfrm>
          <a:prstGeom prst="rect">
            <a:avLst/>
          </a:prstGeom>
          <a:gradFill flip="none" rotWithShape="1">
            <a:gsLst>
              <a:gs pos="0">
                <a:srgbClr val="FF0000"/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00B050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AC70506-52C4-4EA0-BC56-9689A30C06C0}"/>
              </a:ext>
            </a:extLst>
          </p:cNvPr>
          <p:cNvSpPr/>
          <p:nvPr/>
        </p:nvSpPr>
        <p:spPr>
          <a:xfrm rot="598429">
            <a:off x="1016127" y="5072355"/>
            <a:ext cx="285171" cy="215671"/>
          </a:xfrm>
          <a:prstGeom prst="rect">
            <a:avLst/>
          </a:prstGeom>
          <a:gradFill flip="none" rotWithShape="1">
            <a:gsLst>
              <a:gs pos="0">
                <a:srgbClr val="FF0000"/>
              </a:gs>
              <a:gs pos="50000">
                <a:srgbClr val="FFB3B3"/>
              </a:gs>
              <a:gs pos="100000">
                <a:srgbClr val="FFB3B3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6132757-12B2-4D41-80AF-FE5FDDEB26D6}"/>
              </a:ext>
            </a:extLst>
          </p:cNvPr>
          <p:cNvSpPr/>
          <p:nvPr/>
        </p:nvSpPr>
        <p:spPr>
          <a:xfrm rot="21135013">
            <a:off x="1757570" y="5083450"/>
            <a:ext cx="259845" cy="198183"/>
          </a:xfrm>
          <a:prstGeom prst="rect">
            <a:avLst/>
          </a:prstGeom>
          <a:gradFill flip="none" rotWithShape="1">
            <a:gsLst>
              <a:gs pos="0">
                <a:srgbClr val="FF0000"/>
              </a:gs>
              <a:gs pos="50000">
                <a:srgbClr val="FFB3B3"/>
              </a:gs>
              <a:gs pos="100000">
                <a:srgbClr val="FFB3B3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9">
            <a:hlinkClick r:id="rId2"/>
            <a:extLst>
              <a:ext uri="{FF2B5EF4-FFF2-40B4-BE49-F238E27FC236}">
                <a16:creationId xmlns:a16="http://schemas.microsoft.com/office/drawing/2014/main" id="{5A96FCED-FE7D-4B0C-95AE-83871AD1BEC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937" t="8166" r="11364" b="6149"/>
          <a:stretch/>
        </p:blipFill>
        <p:spPr>
          <a:xfrm>
            <a:off x="3475558" y="930505"/>
            <a:ext cx="7537172" cy="4996989"/>
          </a:xfrm>
          <a:prstGeom prst="rect">
            <a:avLst/>
          </a:prstGeom>
        </p:spPr>
      </p:pic>
      <p:pic>
        <p:nvPicPr>
          <p:cNvPr id="9" name="Graphic 8" descr="Man outline">
            <a:hlinkClick r:id="rId2"/>
            <a:extLst>
              <a:ext uri="{FF2B5EF4-FFF2-40B4-BE49-F238E27FC236}">
                <a16:creationId xmlns:a16="http://schemas.microsoft.com/office/drawing/2014/main" id="{C2607329-DC40-41B6-B0B3-AC08DE8435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70269" y="3728842"/>
            <a:ext cx="2707431" cy="2707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3521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7">
            <a:extLst>
              <a:ext uri="{FF2B5EF4-FFF2-40B4-BE49-F238E27FC236}">
                <a16:creationId xmlns:a16="http://schemas.microsoft.com/office/drawing/2014/main" id="{C554CFA0-E502-4D3A-9FE7-F49553F4D2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9">
            <a:extLst>
              <a:ext uri="{FF2B5EF4-FFF2-40B4-BE49-F238E27FC236}">
                <a16:creationId xmlns:a16="http://schemas.microsoft.com/office/drawing/2014/main" id="{0C8D7E30-B50A-4ADD-8244-B02C404B75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047991" cy="3429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1">
            <a:extLst>
              <a:ext uri="{FF2B5EF4-FFF2-40B4-BE49-F238E27FC236}">
                <a16:creationId xmlns:a16="http://schemas.microsoft.com/office/drawing/2014/main" id="{E7D6887E-0D0C-441D-AAF6-B1E7D1219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429000"/>
            <a:ext cx="3047997" cy="3438071"/>
            <a:chOff x="0" y="3438071"/>
            <a:chExt cx="3047997" cy="34290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172EC78-01A4-4610-A4CC-20D3621727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" y="3438071"/>
              <a:ext cx="3047991" cy="34290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3">
              <a:extLst>
                <a:ext uri="{FF2B5EF4-FFF2-40B4-BE49-F238E27FC236}">
                  <a16:creationId xmlns:a16="http://schemas.microsoft.com/office/drawing/2014/main" id="{CA3A9756-EBE7-453A-A0B3-2931AD3E7B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3438071"/>
              <a:ext cx="3047997" cy="3429000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AFA87E-C416-4A73-85B0-2133A124FB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486" y="299842"/>
            <a:ext cx="8010099" cy="2446978"/>
          </a:xfrm>
        </p:spPr>
        <p:txBody>
          <a:bodyPr anchor="ctr">
            <a:normAutofit/>
          </a:bodyPr>
          <a:lstStyle/>
          <a:p>
            <a:endParaRPr lang="en-GB" b="0" i="0" dirty="0">
              <a:effectLst/>
              <a:latin typeface="Frutiger W01"/>
            </a:endParaRPr>
          </a:p>
          <a:p>
            <a:endParaRPr lang="en-GB" dirty="0">
              <a:latin typeface="Frutiger W01"/>
            </a:endParaRP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91359C0-F932-48E6-8827-CB154D464378}"/>
              </a:ext>
            </a:extLst>
          </p:cNvPr>
          <p:cNvSpPr/>
          <p:nvPr/>
        </p:nvSpPr>
        <p:spPr>
          <a:xfrm>
            <a:off x="-6" y="-9071"/>
            <a:ext cx="3047991" cy="3438071"/>
          </a:xfrm>
          <a:prstGeom prst="rect">
            <a:avLst/>
          </a:prstGeom>
          <a:solidFill>
            <a:srgbClr val="005EB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9B27E3-3501-47FE-8435-6CC77560E3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723" y="299842"/>
            <a:ext cx="2874525" cy="2842099"/>
          </a:xfrm>
        </p:spPr>
        <p:txBody>
          <a:bodyPr anchor="ctr">
            <a:normAutofit/>
          </a:bodyPr>
          <a:lstStyle/>
          <a:p>
            <a:pPr algn="ctr"/>
            <a:r>
              <a:rPr lang="en-GB" sz="3600" b="1" dirty="0"/>
              <a:t>Evaluation</a:t>
            </a:r>
            <a:br>
              <a:rPr lang="en-GB" sz="3600" b="1" dirty="0"/>
            </a:br>
            <a:r>
              <a:rPr lang="en-GB" sz="3600" b="1" dirty="0"/>
              <a:t>&amp;</a:t>
            </a:r>
            <a:br>
              <a:rPr lang="en-GB" sz="3600" b="1" dirty="0"/>
            </a:br>
            <a:r>
              <a:rPr lang="en-GB" sz="3600" b="1" dirty="0"/>
              <a:t>Conclusion</a:t>
            </a:r>
          </a:p>
        </p:txBody>
      </p:sp>
      <p:pic>
        <p:nvPicPr>
          <p:cNvPr id="20" name="Picture 19" descr="Logo&#10;&#10;Description automatically generated">
            <a:extLst>
              <a:ext uri="{FF2B5EF4-FFF2-40B4-BE49-F238E27FC236}">
                <a16:creationId xmlns:a16="http://schemas.microsoft.com/office/drawing/2014/main" id="{4C194D04-F19D-4639-B9C2-1671AE8BA6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56" y="83682"/>
            <a:ext cx="775650" cy="31359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46F89AB-93AD-4BBA-B907-F526A50401A5}"/>
              </a:ext>
            </a:extLst>
          </p:cNvPr>
          <p:cNvSpPr/>
          <p:nvPr/>
        </p:nvSpPr>
        <p:spPr>
          <a:xfrm>
            <a:off x="1300163" y="5320163"/>
            <a:ext cx="214555" cy="977766"/>
          </a:xfrm>
          <a:prstGeom prst="rect">
            <a:avLst/>
          </a:prstGeom>
          <a:gradFill flip="none" rotWithShape="1">
            <a:gsLst>
              <a:gs pos="0">
                <a:srgbClr val="FF0000"/>
              </a:gs>
              <a:gs pos="50000">
                <a:srgbClr val="FFB3B3"/>
              </a:gs>
              <a:gs pos="100000">
                <a:srgbClr val="00B050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D63D16F-B673-4674-83C9-FAD46D22F186}"/>
              </a:ext>
            </a:extLst>
          </p:cNvPr>
          <p:cNvSpPr/>
          <p:nvPr/>
        </p:nvSpPr>
        <p:spPr>
          <a:xfrm>
            <a:off x="1514718" y="5320162"/>
            <a:ext cx="242887" cy="977767"/>
          </a:xfrm>
          <a:prstGeom prst="rect">
            <a:avLst/>
          </a:prstGeom>
          <a:gradFill flip="none" rotWithShape="1">
            <a:gsLst>
              <a:gs pos="0">
                <a:srgbClr val="FF0000"/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00B050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Graphic 8" descr="Man outline">
            <a:hlinkClick r:id="rId3"/>
            <a:extLst>
              <a:ext uri="{FF2B5EF4-FFF2-40B4-BE49-F238E27FC236}">
                <a16:creationId xmlns:a16="http://schemas.microsoft.com/office/drawing/2014/main" id="{C2607329-DC40-41B6-B0B3-AC08DE8435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0269" y="3728842"/>
            <a:ext cx="2707431" cy="2707431"/>
          </a:xfrm>
          <a:prstGeom prst="rect">
            <a:avLst/>
          </a:prstGeom>
        </p:spPr>
      </p:pic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E24298A0-C5A9-4936-ADC8-4A5F043B9A0B}"/>
              </a:ext>
            </a:extLst>
          </p:cNvPr>
          <p:cNvSpPr txBox="1">
            <a:spLocks/>
          </p:cNvSpPr>
          <p:nvPr/>
        </p:nvSpPr>
        <p:spPr>
          <a:xfrm>
            <a:off x="3249595" y="85207"/>
            <a:ext cx="8010099" cy="48884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>
              <a:latin typeface="Frutiger W01"/>
            </a:endParaRP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GB" sz="18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model produced accurate results and is now able to serve global use in production to provide information on BMI and to hopefully being more awareness to the topic. </a:t>
            </a:r>
          </a:p>
          <a:p>
            <a:r>
              <a:rPr lang="en-GB" b="1" dirty="0">
                <a:hlinkClick r:id="rId6"/>
              </a:rPr>
              <a:t>View Breakdown </a:t>
            </a:r>
            <a:endParaRPr lang="en-GB" b="1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8" name="Picture 7" descr="Doctor with a patient">
            <a:extLst>
              <a:ext uri="{FF2B5EF4-FFF2-40B4-BE49-F238E27FC236}">
                <a16:creationId xmlns:a16="http://schemas.microsoft.com/office/drawing/2014/main" id="{110EC6B2-BCD6-4310-B319-1FE46D7713A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962" y="3441132"/>
            <a:ext cx="5138909" cy="3425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4060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7">
            <a:extLst>
              <a:ext uri="{FF2B5EF4-FFF2-40B4-BE49-F238E27FC236}">
                <a16:creationId xmlns:a16="http://schemas.microsoft.com/office/drawing/2014/main" id="{C554CFA0-E502-4D3A-9FE7-F49553F4D2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9">
            <a:extLst>
              <a:ext uri="{FF2B5EF4-FFF2-40B4-BE49-F238E27FC236}">
                <a16:creationId xmlns:a16="http://schemas.microsoft.com/office/drawing/2014/main" id="{0C8D7E30-B50A-4ADD-8244-B02C404B75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047991" cy="3429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1">
            <a:extLst>
              <a:ext uri="{FF2B5EF4-FFF2-40B4-BE49-F238E27FC236}">
                <a16:creationId xmlns:a16="http://schemas.microsoft.com/office/drawing/2014/main" id="{E7D6887E-0D0C-441D-AAF6-B1E7D1219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429000"/>
            <a:ext cx="3047997" cy="3438071"/>
            <a:chOff x="0" y="3438071"/>
            <a:chExt cx="3047997" cy="34290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172EC78-01A4-4610-A4CC-20D3621727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" y="3438071"/>
              <a:ext cx="3047991" cy="34290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3">
              <a:extLst>
                <a:ext uri="{FF2B5EF4-FFF2-40B4-BE49-F238E27FC236}">
                  <a16:creationId xmlns:a16="http://schemas.microsoft.com/office/drawing/2014/main" id="{CA3A9756-EBE7-453A-A0B3-2931AD3E7B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3438071"/>
              <a:ext cx="3047997" cy="3429000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AFA87E-C416-4A73-85B0-2133A124FB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49601" y="523081"/>
            <a:ext cx="8010099" cy="5811838"/>
          </a:xfrm>
        </p:spPr>
        <p:txBody>
          <a:bodyPr anchor="ctr">
            <a:normAutofit/>
          </a:bodyPr>
          <a:lstStyle/>
          <a:p>
            <a:pPr algn="ctr"/>
            <a:endParaRPr lang="en-GB" sz="7200" b="1" i="0" dirty="0">
              <a:effectLst/>
              <a:latin typeface="Frutiger W01"/>
            </a:endParaRPr>
          </a:p>
          <a:p>
            <a:pPr algn="ctr"/>
            <a:r>
              <a:rPr lang="en-GB" sz="4400" b="1" dirty="0">
                <a:latin typeface="Frutiger W01"/>
              </a:rPr>
              <a:t>Thank you for listening.</a:t>
            </a:r>
          </a:p>
          <a:p>
            <a:pPr algn="ctr"/>
            <a:r>
              <a:rPr lang="en-GB" sz="7200" b="1" dirty="0">
                <a:latin typeface="Frutiger W01"/>
              </a:rPr>
              <a:t>Questions?</a:t>
            </a:r>
            <a:endParaRPr lang="en-GB" sz="7200" b="1" i="0" dirty="0">
              <a:solidFill>
                <a:srgbClr val="292929"/>
              </a:solidFill>
              <a:effectLst/>
              <a:latin typeface="sohne"/>
            </a:endParaRPr>
          </a:p>
          <a:p>
            <a:pPr algn="ctr"/>
            <a:endParaRPr lang="en-GB" sz="7200" b="1" i="0" dirty="0">
              <a:solidFill>
                <a:srgbClr val="292929"/>
              </a:solidFill>
              <a:effectLst/>
              <a:latin typeface="charter"/>
            </a:endParaRPr>
          </a:p>
          <a:p>
            <a:pPr algn="ctr"/>
            <a:endParaRPr lang="en-GB" sz="7200" b="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91359C0-F932-48E6-8827-CB154D464378}"/>
              </a:ext>
            </a:extLst>
          </p:cNvPr>
          <p:cNvSpPr/>
          <p:nvPr/>
        </p:nvSpPr>
        <p:spPr>
          <a:xfrm>
            <a:off x="-6" y="-9071"/>
            <a:ext cx="3047991" cy="3438071"/>
          </a:xfrm>
          <a:prstGeom prst="rect">
            <a:avLst/>
          </a:prstGeom>
          <a:solidFill>
            <a:srgbClr val="005EB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9B27E3-3501-47FE-8435-6CC77560E3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616" y="288914"/>
            <a:ext cx="2644746" cy="2842099"/>
          </a:xfrm>
        </p:spPr>
        <p:txBody>
          <a:bodyPr anchor="ctr">
            <a:normAutofit/>
          </a:bodyPr>
          <a:lstStyle/>
          <a:p>
            <a:pPr algn="ctr"/>
            <a:r>
              <a:rPr lang="en-GB" sz="3600" b="1" dirty="0"/>
              <a:t>Questions</a:t>
            </a:r>
          </a:p>
        </p:txBody>
      </p:sp>
      <p:pic>
        <p:nvPicPr>
          <p:cNvPr id="20" name="Picture 19" descr="Logo&#10;&#10;Description automatically generated">
            <a:extLst>
              <a:ext uri="{FF2B5EF4-FFF2-40B4-BE49-F238E27FC236}">
                <a16:creationId xmlns:a16="http://schemas.microsoft.com/office/drawing/2014/main" id="{4C194D04-F19D-4639-B9C2-1671AE8BA6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56" y="83682"/>
            <a:ext cx="775650" cy="313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828099"/>
      </p:ext>
    </p:extLst>
  </p:cSld>
  <p:clrMapOvr>
    <a:masterClrMapping/>
  </p:clrMapOvr>
</p:sld>
</file>

<file path=ppt/theme/theme1.xml><?xml version="1.0" encoding="utf-8"?>
<a:theme xmlns:a="http://schemas.openxmlformats.org/drawingml/2006/main" name="MatrixVTI">
  <a:themeElements>
    <a:clrScheme name="Custom 29">
      <a:dk1>
        <a:srgbClr val="000000"/>
      </a:dk1>
      <a:lt1>
        <a:sysClr val="window" lastClr="FFFFFF"/>
      </a:lt1>
      <a:dk2>
        <a:srgbClr val="465959"/>
      </a:dk2>
      <a:lt2>
        <a:srgbClr val="ECF0F0"/>
      </a:lt2>
      <a:accent1>
        <a:srgbClr val="1EBE9B"/>
      </a:accent1>
      <a:accent2>
        <a:srgbClr val="FD7C7C"/>
      </a:accent2>
      <a:accent3>
        <a:srgbClr val="7DA8B5"/>
      </a:accent3>
      <a:accent4>
        <a:srgbClr val="17967B"/>
      </a:accent4>
      <a:accent5>
        <a:srgbClr val="FB7365"/>
      </a:accent5>
      <a:accent6>
        <a:srgbClr val="D39B17"/>
      </a:accent6>
      <a:hlink>
        <a:srgbClr val="EF08F7"/>
      </a:hlink>
      <a:folHlink>
        <a:srgbClr val="8477FE"/>
      </a:folHlink>
    </a:clrScheme>
    <a:fontScheme name="Custom 4">
      <a:majorFont>
        <a:latin typeface="Bahnschrif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trixVTI" id="{A2576CCC-A559-4FD4-A542-772649F65A84}" vid="{5CBC41A9-80A0-44C6-90CD-6D8630343525}"/>
    </a:ext>
  </a:extLst>
</a:theme>
</file>

<file path=ppt/webextensions/_rels/webextension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0.png"/></Relationships>
</file>

<file path=ppt/webextensions/webextension1.xml><?xml version="1.0" encoding="utf-8"?>
<we:webextension xmlns:we="http://schemas.microsoft.com/office/webextensions/webextension/2010/11" id="{E54E67EF-B7FE-45ED-BC60-A43330802667}">
  <we:reference id="wa104295828" version="1.9.0.0" store="en-US" storeType="OMEX"/>
  <we:alternateReferences>
    <we:reference id="wa104295828" version="1.9.0.0" store="wa104295828" storeType="OMEX"/>
  </we:alternateReferences>
  <we:properties>
    <we:property name="__labs__" value="{&quot;configuration&quot;:{&quot;appVersion&quot;:{&quot;major&quot;:1,&quot;minor&quot;:0},&quot;components&quot;:[{&quot;type&quot;:&quot;Labs.Components.ActivityComponent&quot;,&quot;name&quot;:&quot;app.powerbi.com/view?r=eyJrIjoiMjJkN2VjOTctODM2ZC00YWY1LThlNTctN2JjYjQxNzk0NTUwIiwidCI6IjYyZWE3MDM0LWI2ZGUtNDllZS1iZTE1LWNhZThlOWFiYzdjNiJ9&quot;,&quot;values&quot;:{},&quot;data&quot;:{&quot;uri&quot;:&quot;app.powerbi.com/view?r=eyJrIjoiMjJkN2VjOTctODM2ZC00YWY1LThlNTctN2JjYjQxNzk0NTUwIiwidCI6IjYyZWE3MDM0LWI2ZGUtNDllZS1iZTE1LWNhZThlOWFiYzdjNiJ9&quot;},&quot;secure&quot;:false}],&quot;name&quot;:&quot;app.powerbi.com/view?r=eyJrIjoiMjJkN2VjOTctODM2ZC00YWY1LThlNTctN2JjYjQxNzk0NTUwIiwidCI6IjYyZWE3MDM0LWI2ZGUtNDllZS1iZTE1LWNhZThlOWFiYzdjNiJ9&quot;,&quot;timeline&quot;:null,&quot;analytics&quot;:null},&quot;hostVersion&quot;:{&quot;major&quot;:0,&quot;minor&quot;:1}}"/>
  </we:properties>
  <we:bindings/>
  <we:snapshot xmlns:r="http://schemas.openxmlformats.org/officeDocument/2006/relationships" r:embed="rId1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TM03090430[[fn=Banded]]</Template>
  <TotalTime>1046</TotalTime>
  <Words>219</Words>
  <Application>Microsoft Office PowerPoint</Application>
  <PresentationFormat>Widescreen</PresentationFormat>
  <Paragraphs>43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9" baseType="lpstr">
      <vt:lpstr>Arial</vt:lpstr>
      <vt:lpstr>Avenir Next LT Pro</vt:lpstr>
      <vt:lpstr>Bahnschrift</vt:lpstr>
      <vt:lpstr>Calibri</vt:lpstr>
      <vt:lpstr>charter</vt:lpstr>
      <vt:lpstr>Consolas</vt:lpstr>
      <vt:lpstr>Frutiger W01</vt:lpstr>
      <vt:lpstr>Segoe UI</vt:lpstr>
      <vt:lpstr>sohne</vt:lpstr>
      <vt:lpstr>Symbol</vt:lpstr>
      <vt:lpstr>MatrixVTI</vt:lpstr>
      <vt:lpstr>Body Mass Index calculator</vt:lpstr>
      <vt:lpstr>Project Overview</vt:lpstr>
      <vt:lpstr>Data Source</vt:lpstr>
      <vt:lpstr>BMI and Data Science</vt:lpstr>
      <vt:lpstr>Dashboard</vt:lpstr>
      <vt:lpstr>Deployment</vt:lpstr>
      <vt:lpstr>Evaluation &amp; Conclusion</vt:lpstr>
      <vt:lpstr>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Building a Body mass index prediction model</dc:title>
  <dc:creator>Mattithyahu Owolabi</dc:creator>
  <cp:lastModifiedBy>Mattithyahu Owolabi</cp:lastModifiedBy>
  <cp:revision>1</cp:revision>
  <dcterms:created xsi:type="dcterms:W3CDTF">2021-12-29T00:44:38Z</dcterms:created>
  <dcterms:modified xsi:type="dcterms:W3CDTF">2022-01-10T23:14:15Z</dcterms:modified>
</cp:coreProperties>
</file>